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1"/>
  </p:notesMasterIdLst>
  <p:sldIdLst>
    <p:sldId id="256" r:id="rId2"/>
    <p:sldId id="267" r:id="rId3"/>
    <p:sldId id="257" r:id="rId4"/>
    <p:sldId id="258" r:id="rId5"/>
    <p:sldId id="263" r:id="rId6"/>
    <p:sldId id="262" r:id="rId7"/>
    <p:sldId id="261" r:id="rId8"/>
    <p:sldId id="268" r:id="rId9"/>
    <p:sldId id="269" r:id="rId10"/>
    <p:sldId id="274" r:id="rId11"/>
    <p:sldId id="259" r:id="rId12"/>
    <p:sldId id="260" r:id="rId13"/>
    <p:sldId id="264" r:id="rId14"/>
    <p:sldId id="265" r:id="rId15"/>
    <p:sldId id="266" r:id="rId16"/>
    <p:sldId id="270" r:id="rId17"/>
    <p:sldId id="271" r:id="rId18"/>
    <p:sldId id="273" r:id="rId19"/>
    <p:sldId id="2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00DAF8-87E2-2347-B328-158DA60F3A60}" v="1942" dt="2025-07-24T13:44:41.2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/>
    <p:restoredTop sz="93491"/>
  </p:normalViewPr>
  <p:slideViewPr>
    <p:cSldViewPr snapToGrid="0">
      <p:cViewPr varScale="1">
        <p:scale>
          <a:sx n="99" d="100"/>
          <a:sy n="99" d="100"/>
        </p:scale>
        <p:origin x="107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ies Meintjes" userId="3278723bf7b46a9b" providerId="LiveId" clId="{9900DAF8-87E2-2347-B328-158DA60F3A60}"/>
    <pc:docChg chg="undo custSel addSld delSld modSld sldOrd">
      <pc:chgData name="Andries Meintjes" userId="3278723bf7b46a9b" providerId="LiveId" clId="{9900DAF8-87E2-2347-B328-158DA60F3A60}" dt="2025-07-24T13:51:33.883" v="7670" actId="2696"/>
      <pc:docMkLst>
        <pc:docMk/>
      </pc:docMkLst>
      <pc:sldChg chg="modSp mod">
        <pc:chgData name="Andries Meintjes" userId="3278723bf7b46a9b" providerId="LiveId" clId="{9900DAF8-87E2-2347-B328-158DA60F3A60}" dt="2025-07-24T00:34:43.967" v="7576" actId="20577"/>
        <pc:sldMkLst>
          <pc:docMk/>
          <pc:sldMk cId="3818990891" sldId="256"/>
        </pc:sldMkLst>
        <pc:spChg chg="mod">
          <ac:chgData name="Andries Meintjes" userId="3278723bf7b46a9b" providerId="LiveId" clId="{9900DAF8-87E2-2347-B328-158DA60F3A60}" dt="2025-07-22T08:10:02.866" v="3153" actId="255"/>
          <ac:spMkLst>
            <pc:docMk/>
            <pc:sldMk cId="3818990891" sldId="256"/>
            <ac:spMk id="10" creationId="{21C97D30-120B-0B81-C6C5-5EE73FA9317C}"/>
          </ac:spMkLst>
        </pc:spChg>
        <pc:spChg chg="mod">
          <ac:chgData name="Andries Meintjes" userId="3278723bf7b46a9b" providerId="LiveId" clId="{9900DAF8-87E2-2347-B328-158DA60F3A60}" dt="2025-07-24T00:34:43.967" v="7576" actId="20577"/>
          <ac:spMkLst>
            <pc:docMk/>
            <pc:sldMk cId="3818990891" sldId="256"/>
            <ac:spMk id="12" creationId="{340B8A0F-24C0-3122-37D1-7442AB319EF5}"/>
          </ac:spMkLst>
        </pc:spChg>
      </pc:sldChg>
      <pc:sldChg chg="modSp mod">
        <pc:chgData name="Andries Meintjes" userId="3278723bf7b46a9b" providerId="LiveId" clId="{9900DAF8-87E2-2347-B328-158DA60F3A60}" dt="2025-07-21T15:31:22.395" v="98" actId="113"/>
        <pc:sldMkLst>
          <pc:docMk/>
          <pc:sldMk cId="1127857587" sldId="258"/>
        </pc:sldMkLst>
        <pc:spChg chg="mod">
          <ac:chgData name="Andries Meintjes" userId="3278723bf7b46a9b" providerId="LiveId" clId="{9900DAF8-87E2-2347-B328-158DA60F3A60}" dt="2025-07-21T15:31:22.395" v="98" actId="113"/>
          <ac:spMkLst>
            <pc:docMk/>
            <pc:sldMk cId="1127857587" sldId="258"/>
            <ac:spMk id="6" creationId="{B2002A05-4429-E2FA-A134-C44F0100A9DA}"/>
          </ac:spMkLst>
        </pc:spChg>
      </pc:sldChg>
      <pc:sldChg chg="addSp delSp modSp mod modAnim">
        <pc:chgData name="Andries Meintjes" userId="3278723bf7b46a9b" providerId="LiveId" clId="{9900DAF8-87E2-2347-B328-158DA60F3A60}" dt="2025-07-22T03:48:49.417" v="1604" actId="166"/>
        <pc:sldMkLst>
          <pc:docMk/>
          <pc:sldMk cId="1402131310" sldId="259"/>
        </pc:sldMkLst>
        <pc:spChg chg="add mod">
          <ac:chgData name="Andries Meintjes" userId="3278723bf7b46a9b" providerId="LiveId" clId="{9900DAF8-87E2-2347-B328-158DA60F3A60}" dt="2025-07-21T15:44:40.617" v="252" actId="1076"/>
          <ac:spMkLst>
            <pc:docMk/>
            <pc:sldMk cId="1402131310" sldId="259"/>
            <ac:spMk id="9" creationId="{218074FE-BD2A-33FA-4801-71B47CC9843F}"/>
          </ac:spMkLst>
        </pc:spChg>
        <pc:spChg chg="add mod">
          <ac:chgData name="Andries Meintjes" userId="3278723bf7b46a9b" providerId="LiveId" clId="{9900DAF8-87E2-2347-B328-158DA60F3A60}" dt="2025-07-22T03:48:49.417" v="1604" actId="166"/>
          <ac:spMkLst>
            <pc:docMk/>
            <pc:sldMk cId="1402131310" sldId="259"/>
            <ac:spMk id="10" creationId="{370D4AD4-356B-2AAE-1EDE-3188786DFE73}"/>
          </ac:spMkLst>
        </pc:spChg>
        <pc:spChg chg="add mod">
          <ac:chgData name="Andries Meintjes" userId="3278723bf7b46a9b" providerId="LiveId" clId="{9900DAF8-87E2-2347-B328-158DA60F3A60}" dt="2025-07-22T03:48:29.757" v="1603" actId="164"/>
          <ac:spMkLst>
            <pc:docMk/>
            <pc:sldMk cId="1402131310" sldId="259"/>
            <ac:spMk id="11" creationId="{4F2EA45D-955E-349B-F6FE-A41D025A884A}"/>
          </ac:spMkLst>
        </pc:spChg>
        <pc:grpChg chg="add mod">
          <ac:chgData name="Andries Meintjes" userId="3278723bf7b46a9b" providerId="LiveId" clId="{9900DAF8-87E2-2347-B328-158DA60F3A60}" dt="2025-07-22T03:48:29.757" v="1603" actId="164"/>
          <ac:grpSpMkLst>
            <pc:docMk/>
            <pc:sldMk cId="1402131310" sldId="259"/>
            <ac:grpSpMk id="12" creationId="{D1C0D0F5-8070-0D77-5C6F-CDD56A165BE0}"/>
          </ac:grpSpMkLst>
        </pc:grpChg>
        <pc:graphicFrameChg chg="add mod modGraphic">
          <ac:chgData name="Andries Meintjes" userId="3278723bf7b46a9b" providerId="LiveId" clId="{9900DAF8-87E2-2347-B328-158DA60F3A60}" dt="2025-07-22T03:48:29.757" v="1603" actId="164"/>
          <ac:graphicFrameMkLst>
            <pc:docMk/>
            <pc:sldMk cId="1402131310" sldId="259"/>
            <ac:graphicFrameMk id="4" creationId="{52B87952-E9D0-1792-274E-00B351349FB7}"/>
          </ac:graphicFrameMkLst>
        </pc:graphicFrameChg>
      </pc:sldChg>
      <pc:sldChg chg="del">
        <pc:chgData name="Andries Meintjes" userId="3278723bf7b46a9b" providerId="LiveId" clId="{9900DAF8-87E2-2347-B328-158DA60F3A60}" dt="2025-07-21T15:46:11.461" v="262" actId="2696"/>
        <pc:sldMkLst>
          <pc:docMk/>
          <pc:sldMk cId="3345633905" sldId="260"/>
        </pc:sldMkLst>
      </pc:sldChg>
      <pc:sldChg chg="addSp delSp modSp new mod">
        <pc:chgData name="Andries Meintjes" userId="3278723bf7b46a9b" providerId="LiveId" clId="{9900DAF8-87E2-2347-B328-158DA60F3A60}" dt="2025-07-22T06:18:00.150" v="2012" actId="1076"/>
        <pc:sldMkLst>
          <pc:docMk/>
          <pc:sldMk cId="4279555084" sldId="260"/>
        </pc:sldMkLst>
        <pc:spChg chg="add mod">
          <ac:chgData name="Andries Meintjes" userId="3278723bf7b46a9b" providerId="LiveId" clId="{9900DAF8-87E2-2347-B328-158DA60F3A60}" dt="2025-07-22T03:41:54.208" v="1538" actId="403"/>
          <ac:spMkLst>
            <pc:docMk/>
            <pc:sldMk cId="4279555084" sldId="260"/>
            <ac:spMk id="17" creationId="{EA09E02E-7AA4-5528-D1A8-C3E5B175BFA0}"/>
          </ac:spMkLst>
        </pc:spChg>
        <pc:spChg chg="add mod">
          <ac:chgData name="Andries Meintjes" userId="3278723bf7b46a9b" providerId="LiveId" clId="{9900DAF8-87E2-2347-B328-158DA60F3A60}" dt="2025-07-22T03:41:54.208" v="1538" actId="403"/>
          <ac:spMkLst>
            <pc:docMk/>
            <pc:sldMk cId="4279555084" sldId="260"/>
            <ac:spMk id="18" creationId="{3A3B0A12-3536-4EA1-85FC-78F2BC0C7E32}"/>
          </ac:spMkLst>
        </pc:spChg>
        <pc:spChg chg="add mod">
          <ac:chgData name="Andries Meintjes" userId="3278723bf7b46a9b" providerId="LiveId" clId="{9900DAF8-87E2-2347-B328-158DA60F3A60}" dt="2025-07-22T03:49:11.358" v="1609" actId="1076"/>
          <ac:spMkLst>
            <pc:docMk/>
            <pc:sldMk cId="4279555084" sldId="260"/>
            <ac:spMk id="19" creationId="{0D965891-CD32-3F15-B662-A91714FA73A8}"/>
          </ac:spMkLst>
        </pc:spChg>
        <pc:spChg chg="add mod">
          <ac:chgData name="Andries Meintjes" userId="3278723bf7b46a9b" providerId="LiveId" clId="{9900DAF8-87E2-2347-B328-158DA60F3A60}" dt="2025-07-22T06:17:37.802" v="1984" actId="1076"/>
          <ac:spMkLst>
            <pc:docMk/>
            <pc:sldMk cId="4279555084" sldId="260"/>
            <ac:spMk id="20" creationId="{EE8D4FE5-0FCB-DE18-CD2C-616C6B8F2F8C}"/>
          </ac:spMkLst>
        </pc:spChg>
        <pc:spChg chg="add mod">
          <ac:chgData name="Andries Meintjes" userId="3278723bf7b46a9b" providerId="LiveId" clId="{9900DAF8-87E2-2347-B328-158DA60F3A60}" dt="2025-07-22T06:18:00.150" v="2012" actId="1076"/>
          <ac:spMkLst>
            <pc:docMk/>
            <pc:sldMk cId="4279555084" sldId="260"/>
            <ac:spMk id="21" creationId="{3E39308C-CB08-0D55-7AD2-A227E0C7721C}"/>
          </ac:spMkLst>
        </pc:spChg>
        <pc:grpChg chg="add mod">
          <ac:chgData name="Andries Meintjes" userId="3278723bf7b46a9b" providerId="LiveId" clId="{9900DAF8-87E2-2347-B328-158DA60F3A60}" dt="2025-07-22T03:39:58.196" v="1531" actId="1076"/>
          <ac:grpSpMkLst>
            <pc:docMk/>
            <pc:sldMk cId="4279555084" sldId="260"/>
            <ac:grpSpMk id="16" creationId="{2A191FFC-FE52-5E1B-3320-DA78A8059509}"/>
          </ac:grpSpMkLst>
        </pc:grpChg>
      </pc:sldChg>
      <pc:sldChg chg="addSp delSp modSp new del mod">
        <pc:chgData name="Andries Meintjes" userId="3278723bf7b46a9b" providerId="LiveId" clId="{9900DAF8-87E2-2347-B328-158DA60F3A60}" dt="2025-07-21T15:46:43.095" v="263" actId="2696"/>
        <pc:sldMkLst>
          <pc:docMk/>
          <pc:sldMk cId="1401105950" sldId="261"/>
        </pc:sldMkLst>
      </pc:sldChg>
      <pc:sldChg chg="addSp delSp modSp new mod">
        <pc:chgData name="Andries Meintjes" userId="3278723bf7b46a9b" providerId="LiveId" clId="{9900DAF8-87E2-2347-B328-158DA60F3A60}" dt="2025-07-21T16:04:20.936" v="383" actId="20577"/>
        <pc:sldMkLst>
          <pc:docMk/>
          <pc:sldMk cId="1538414288" sldId="261"/>
        </pc:sldMkLst>
        <pc:spChg chg="add mod">
          <ac:chgData name="Andries Meintjes" userId="3278723bf7b46a9b" providerId="LiveId" clId="{9900DAF8-87E2-2347-B328-158DA60F3A60}" dt="2025-07-21T16:04:20.936" v="383" actId="20577"/>
          <ac:spMkLst>
            <pc:docMk/>
            <pc:sldMk cId="1538414288" sldId="261"/>
            <ac:spMk id="6" creationId="{114DCBD3-36A5-43D9-2F37-BB3BD6E2A9FD}"/>
          </ac:spMkLst>
        </pc:spChg>
        <pc:picChg chg="add mod">
          <ac:chgData name="Andries Meintjes" userId="3278723bf7b46a9b" providerId="LiveId" clId="{9900DAF8-87E2-2347-B328-158DA60F3A60}" dt="2025-07-21T16:01:49.395" v="353" actId="1076"/>
          <ac:picMkLst>
            <pc:docMk/>
            <pc:sldMk cId="1538414288" sldId="261"/>
            <ac:picMk id="2050" creationId="{378C8DBC-8533-68F2-A7A3-9502B85ECCDF}"/>
          </ac:picMkLst>
        </pc:picChg>
        <pc:picChg chg="add mod">
          <ac:chgData name="Andries Meintjes" userId="3278723bf7b46a9b" providerId="LiveId" clId="{9900DAF8-87E2-2347-B328-158DA60F3A60}" dt="2025-07-21T16:03:53.637" v="355" actId="1076"/>
          <ac:picMkLst>
            <pc:docMk/>
            <pc:sldMk cId="1538414288" sldId="261"/>
            <ac:picMk id="2052" creationId="{27E88F63-808F-ADE5-96C4-16FB9A6474BC}"/>
          </ac:picMkLst>
        </pc:picChg>
      </pc:sldChg>
      <pc:sldChg chg="add del">
        <pc:chgData name="Andries Meintjes" userId="3278723bf7b46a9b" providerId="LiveId" clId="{9900DAF8-87E2-2347-B328-158DA60F3A60}" dt="2025-07-21T16:04:26.337" v="385" actId="2890"/>
        <pc:sldMkLst>
          <pc:docMk/>
          <pc:sldMk cId="1680202749" sldId="262"/>
        </pc:sldMkLst>
      </pc:sldChg>
      <pc:sldChg chg="addSp delSp modSp add mod ord">
        <pc:chgData name="Andries Meintjes" userId="3278723bf7b46a9b" providerId="LiveId" clId="{9900DAF8-87E2-2347-B328-158DA60F3A60}" dt="2025-07-22T03:06:17.020" v="591" actId="1076"/>
        <pc:sldMkLst>
          <pc:docMk/>
          <pc:sldMk cId="2927866940" sldId="262"/>
        </pc:sldMkLst>
        <pc:spChg chg="add mod">
          <ac:chgData name="Andries Meintjes" userId="3278723bf7b46a9b" providerId="LiveId" clId="{9900DAF8-87E2-2347-B328-158DA60F3A60}" dt="2025-07-22T02:54:54.147" v="509" actId="1076"/>
          <ac:spMkLst>
            <pc:docMk/>
            <pc:sldMk cId="2927866940" sldId="262"/>
            <ac:spMk id="4" creationId="{B5563C60-6895-1BF9-F4B6-4A1D73DF00A7}"/>
          </ac:spMkLst>
        </pc:spChg>
        <pc:spChg chg="mod">
          <ac:chgData name="Andries Meintjes" userId="3278723bf7b46a9b" providerId="LiveId" clId="{9900DAF8-87E2-2347-B328-158DA60F3A60}" dt="2025-07-22T02:55:05.172" v="512" actId="1076"/>
          <ac:spMkLst>
            <pc:docMk/>
            <pc:sldMk cId="2927866940" sldId="262"/>
            <ac:spMk id="6" creationId="{D93DB004-C4E5-71F1-7D4C-3187BCE6A783}"/>
          </ac:spMkLst>
        </pc:spChg>
        <pc:spChg chg="add mod">
          <ac:chgData name="Andries Meintjes" userId="3278723bf7b46a9b" providerId="LiveId" clId="{9900DAF8-87E2-2347-B328-158DA60F3A60}" dt="2025-07-22T03:05:04.624" v="532" actId="1076"/>
          <ac:spMkLst>
            <pc:docMk/>
            <pc:sldMk cId="2927866940" sldId="262"/>
            <ac:spMk id="7" creationId="{C2B3D0A8-B507-873E-D258-ACDF6E84F1D3}"/>
          </ac:spMkLst>
        </pc:spChg>
        <pc:spChg chg="add mod">
          <ac:chgData name="Andries Meintjes" userId="3278723bf7b46a9b" providerId="LiveId" clId="{9900DAF8-87E2-2347-B328-158DA60F3A60}" dt="2025-07-22T03:06:17.020" v="591" actId="1076"/>
          <ac:spMkLst>
            <pc:docMk/>
            <pc:sldMk cId="2927866940" sldId="262"/>
            <ac:spMk id="12" creationId="{9BC1A1C9-88BE-82C2-CF61-2606F546C46C}"/>
          </ac:spMkLst>
        </pc:spChg>
        <pc:grpChg chg="add mod">
          <ac:chgData name="Andries Meintjes" userId="3278723bf7b46a9b" providerId="LiveId" clId="{9900DAF8-87E2-2347-B328-158DA60F3A60}" dt="2025-07-22T02:54:28.081" v="481" actId="1076"/>
          <ac:grpSpMkLst>
            <pc:docMk/>
            <pc:sldMk cId="2927866940" sldId="262"/>
            <ac:grpSpMk id="5" creationId="{20E5E776-821B-6328-A9C2-6FCE31082B98}"/>
          </ac:grpSpMkLst>
        </pc:grpChg>
        <pc:grpChg chg="add mod">
          <ac:chgData name="Andries Meintjes" userId="3278723bf7b46a9b" providerId="LiveId" clId="{9900DAF8-87E2-2347-B328-158DA60F3A60}" dt="2025-07-22T03:04:46.522" v="524" actId="14100"/>
          <ac:grpSpMkLst>
            <pc:docMk/>
            <pc:sldMk cId="2927866940" sldId="262"/>
            <ac:grpSpMk id="8" creationId="{42891A78-8398-C6A0-FCE1-58D6226192C8}"/>
          </ac:grpSpMkLst>
        </pc:grpChg>
        <pc:grpChg chg="add mod">
          <ac:chgData name="Andries Meintjes" userId="3278723bf7b46a9b" providerId="LiveId" clId="{9900DAF8-87E2-2347-B328-158DA60F3A60}" dt="2025-07-22T02:55:07.945" v="513" actId="1076"/>
          <ac:grpSpMkLst>
            <pc:docMk/>
            <pc:sldMk cId="2927866940" sldId="262"/>
            <ac:grpSpMk id="10" creationId="{18C55A70-65E1-DE01-B2E3-4D90EF760B19}"/>
          </ac:grpSpMkLst>
        </pc:grpChg>
        <pc:grpChg chg="add mod">
          <ac:chgData name="Andries Meintjes" userId="3278723bf7b46a9b" providerId="LiveId" clId="{9900DAF8-87E2-2347-B328-158DA60F3A60}" dt="2025-07-22T03:06:17.020" v="591" actId="1076"/>
          <ac:grpSpMkLst>
            <pc:docMk/>
            <pc:sldMk cId="2927866940" sldId="262"/>
            <ac:grpSpMk id="13" creationId="{C060D869-EB28-A619-96C7-641526187E98}"/>
          </ac:grpSpMkLst>
        </pc:grpChg>
        <pc:picChg chg="add mod">
          <ac:chgData name="Andries Meintjes" userId="3278723bf7b46a9b" providerId="LiveId" clId="{9900DAF8-87E2-2347-B328-158DA60F3A60}" dt="2025-07-21T16:10:28.633" v="402" actId="1076"/>
          <ac:picMkLst>
            <pc:docMk/>
            <pc:sldMk cId="2927866940" sldId="262"/>
            <ac:picMk id="2" creationId="{19CF8D37-EC6B-70CD-9303-CD998F1FCB41}"/>
          </ac:picMkLst>
        </pc:picChg>
        <pc:picChg chg="add mod">
          <ac:chgData name="Andries Meintjes" userId="3278723bf7b46a9b" providerId="LiveId" clId="{9900DAF8-87E2-2347-B328-158DA60F3A60}" dt="2025-07-22T03:04:57.407" v="525" actId="14100"/>
          <ac:picMkLst>
            <pc:docMk/>
            <pc:sldMk cId="2927866940" sldId="262"/>
            <ac:picMk id="3" creationId="{D0B72F5B-5783-66FD-B18A-6447B0CB45D4}"/>
          </ac:picMkLst>
        </pc:picChg>
        <pc:picChg chg="add mod">
          <ac:chgData name="Andries Meintjes" userId="3278723bf7b46a9b" providerId="LiveId" clId="{9900DAF8-87E2-2347-B328-158DA60F3A60}" dt="2025-07-22T02:55:02.215" v="510" actId="171"/>
          <ac:picMkLst>
            <pc:docMk/>
            <pc:sldMk cId="2927866940" sldId="262"/>
            <ac:picMk id="9" creationId="{94DF94A0-14E6-290E-A182-4AC64F6262CB}"/>
          </ac:picMkLst>
        </pc:picChg>
        <pc:picChg chg="add mod">
          <ac:chgData name="Andries Meintjes" userId="3278723bf7b46a9b" providerId="LiveId" clId="{9900DAF8-87E2-2347-B328-158DA60F3A60}" dt="2025-07-22T03:04:43.040" v="522" actId="1076"/>
          <ac:picMkLst>
            <pc:docMk/>
            <pc:sldMk cId="2927866940" sldId="262"/>
            <ac:picMk id="11" creationId="{5C8AF781-B4D3-0B71-B571-39154A92E95C}"/>
          </ac:picMkLst>
        </pc:picChg>
        <pc:picChg chg="add mod">
          <ac:chgData name="Andries Meintjes" userId="3278723bf7b46a9b" providerId="LiveId" clId="{9900DAF8-87E2-2347-B328-158DA60F3A60}" dt="2025-07-22T03:06:17.020" v="591" actId="1076"/>
          <ac:picMkLst>
            <pc:docMk/>
            <pc:sldMk cId="2927866940" sldId="262"/>
            <ac:picMk id="5122" creationId="{C14DCA83-8955-C414-E99A-986F3488DFF4}"/>
          </ac:picMkLst>
        </pc:picChg>
      </pc:sldChg>
      <pc:sldChg chg="addSp delSp modSp new mod">
        <pc:chgData name="Andries Meintjes" userId="3278723bf7b46a9b" providerId="LiveId" clId="{9900DAF8-87E2-2347-B328-158DA60F3A60}" dt="2025-07-22T03:26:15.430" v="1092" actId="20577"/>
        <pc:sldMkLst>
          <pc:docMk/>
          <pc:sldMk cId="147294602" sldId="263"/>
        </pc:sldMkLst>
        <pc:spChg chg="add mod">
          <ac:chgData name="Andries Meintjes" userId="3278723bf7b46a9b" providerId="LiveId" clId="{9900DAF8-87E2-2347-B328-158DA60F3A60}" dt="2025-07-22T03:26:15.430" v="1092" actId="20577"/>
          <ac:spMkLst>
            <pc:docMk/>
            <pc:sldMk cId="147294602" sldId="263"/>
            <ac:spMk id="13" creationId="{51FC4060-48D9-CC6A-8A05-CA0CADB56A65}"/>
          </ac:spMkLst>
        </pc:spChg>
        <pc:graphicFrameChg chg="add mod modGraphic">
          <ac:chgData name="Andries Meintjes" userId="3278723bf7b46a9b" providerId="LiveId" clId="{9900DAF8-87E2-2347-B328-158DA60F3A60}" dt="2025-07-22T03:25:59.278" v="1089" actId="1076"/>
          <ac:graphicFrameMkLst>
            <pc:docMk/>
            <pc:sldMk cId="147294602" sldId="263"/>
            <ac:graphicFrameMk id="10" creationId="{D54F56B0-C5C2-2BA6-E7F3-63909C58CE8B}"/>
          </ac:graphicFrameMkLst>
        </pc:graphicFrameChg>
      </pc:sldChg>
      <pc:sldChg chg="addSp delSp modSp new mod">
        <pc:chgData name="Andries Meintjes" userId="3278723bf7b46a9b" providerId="LiveId" clId="{9900DAF8-87E2-2347-B328-158DA60F3A60}" dt="2025-07-22T06:27:57.642" v="2503" actId="20577"/>
        <pc:sldMkLst>
          <pc:docMk/>
          <pc:sldMk cId="2292751016" sldId="264"/>
        </pc:sldMkLst>
        <pc:spChg chg="mod">
          <ac:chgData name="Andries Meintjes" userId="3278723bf7b46a9b" providerId="LiveId" clId="{9900DAF8-87E2-2347-B328-158DA60F3A60}" dt="2025-07-22T06:18:23.967" v="2016"/>
          <ac:spMkLst>
            <pc:docMk/>
            <pc:sldMk cId="2292751016" sldId="264"/>
            <ac:spMk id="5" creationId="{0C6A7689-BEA1-A208-2BD5-4F37246D9EDA}"/>
          </ac:spMkLst>
        </pc:spChg>
        <pc:spChg chg="mod">
          <ac:chgData name="Andries Meintjes" userId="3278723bf7b46a9b" providerId="LiveId" clId="{9900DAF8-87E2-2347-B328-158DA60F3A60}" dt="2025-07-22T06:18:23.967" v="2016"/>
          <ac:spMkLst>
            <pc:docMk/>
            <pc:sldMk cId="2292751016" sldId="264"/>
            <ac:spMk id="6" creationId="{302AC39D-B654-306D-D00E-5FECABFAB888}"/>
          </ac:spMkLst>
        </pc:spChg>
        <pc:spChg chg="add mod">
          <ac:chgData name="Andries Meintjes" userId="3278723bf7b46a9b" providerId="LiveId" clId="{9900DAF8-87E2-2347-B328-158DA60F3A60}" dt="2025-07-22T06:18:39.636" v="2017"/>
          <ac:spMkLst>
            <pc:docMk/>
            <pc:sldMk cId="2292751016" sldId="264"/>
            <ac:spMk id="7" creationId="{1D6E9457-1590-2527-1C57-A4FE3902E6CA}"/>
          </ac:spMkLst>
        </pc:spChg>
        <pc:grpChg chg="add mod">
          <ac:chgData name="Andries Meintjes" userId="3278723bf7b46a9b" providerId="LiveId" clId="{9900DAF8-87E2-2347-B328-158DA60F3A60}" dt="2025-07-22T06:18:23.967" v="2016"/>
          <ac:grpSpMkLst>
            <pc:docMk/>
            <pc:sldMk cId="2292751016" sldId="264"/>
            <ac:grpSpMk id="4" creationId="{B1759664-667A-97DD-8FAF-A36F8CA0770E}"/>
          </ac:grpSpMkLst>
        </pc:grpChg>
        <pc:graphicFrameChg chg="add mod modGraphic">
          <ac:chgData name="Andries Meintjes" userId="3278723bf7b46a9b" providerId="LiveId" clId="{9900DAF8-87E2-2347-B328-158DA60F3A60}" dt="2025-07-22T06:27:57.642" v="2503" actId="20577"/>
          <ac:graphicFrameMkLst>
            <pc:docMk/>
            <pc:sldMk cId="2292751016" sldId="264"/>
            <ac:graphicFrameMk id="8" creationId="{DA63019E-6E81-AE74-F139-E2DC875AAF67}"/>
          </ac:graphicFrameMkLst>
        </pc:graphicFrameChg>
      </pc:sldChg>
      <pc:sldChg chg="addSp delSp modSp new mod addAnim delAnim">
        <pc:chgData name="Andries Meintjes" userId="3278723bf7b46a9b" providerId="LiveId" clId="{9900DAF8-87E2-2347-B328-158DA60F3A60}" dt="2025-07-22T07:11:25.097" v="3041" actId="164"/>
        <pc:sldMkLst>
          <pc:docMk/>
          <pc:sldMk cId="1595388847" sldId="265"/>
        </pc:sldMkLst>
        <pc:spChg chg="mod">
          <ac:chgData name="Andries Meintjes" userId="3278723bf7b46a9b" providerId="LiveId" clId="{9900DAF8-87E2-2347-B328-158DA60F3A60}" dt="2025-07-22T06:30:41.104" v="2516" actId="207"/>
          <ac:spMkLst>
            <pc:docMk/>
            <pc:sldMk cId="1595388847" sldId="265"/>
            <ac:spMk id="8" creationId="{35398BD7-D755-4241-FD6B-1511494752C1}"/>
          </ac:spMkLst>
        </pc:spChg>
        <pc:spChg chg="mod">
          <ac:chgData name="Andries Meintjes" userId="3278723bf7b46a9b" providerId="LiveId" clId="{9900DAF8-87E2-2347-B328-158DA60F3A60}" dt="2025-07-22T06:30:41.104" v="2516" actId="207"/>
          <ac:spMkLst>
            <pc:docMk/>
            <pc:sldMk cId="1595388847" sldId="265"/>
            <ac:spMk id="9" creationId="{4D1B3A12-4A44-636E-D8E8-6E41F17BB6D1}"/>
          </ac:spMkLst>
        </pc:spChg>
        <pc:spChg chg="add mod">
          <ac:chgData name="Andries Meintjes" userId="3278723bf7b46a9b" providerId="LiveId" clId="{9900DAF8-87E2-2347-B328-158DA60F3A60}" dt="2025-07-22T07:11:25.097" v="3041" actId="164"/>
          <ac:spMkLst>
            <pc:docMk/>
            <pc:sldMk cId="1595388847" sldId="265"/>
            <ac:spMk id="26" creationId="{AE3E8903-956F-7702-8A94-8A57BBE03DD5}"/>
          </ac:spMkLst>
        </pc:spChg>
        <pc:spChg chg="add mod">
          <ac:chgData name="Andries Meintjes" userId="3278723bf7b46a9b" providerId="LiveId" clId="{9900DAF8-87E2-2347-B328-158DA60F3A60}" dt="2025-07-22T07:11:25.097" v="3041" actId="164"/>
          <ac:spMkLst>
            <pc:docMk/>
            <pc:sldMk cId="1595388847" sldId="265"/>
            <ac:spMk id="27" creationId="{EF077FB1-A31B-6E47-8D80-702D1742E124}"/>
          </ac:spMkLst>
        </pc:spChg>
        <pc:spChg chg="add mod">
          <ac:chgData name="Andries Meintjes" userId="3278723bf7b46a9b" providerId="LiveId" clId="{9900DAF8-87E2-2347-B328-158DA60F3A60}" dt="2025-07-22T07:11:25.097" v="3041" actId="164"/>
          <ac:spMkLst>
            <pc:docMk/>
            <pc:sldMk cId="1595388847" sldId="265"/>
            <ac:spMk id="28" creationId="{56233DC4-38B1-B384-B18A-A70CFD14956F}"/>
          </ac:spMkLst>
        </pc:spChg>
        <pc:spChg chg="add mod">
          <ac:chgData name="Andries Meintjes" userId="3278723bf7b46a9b" providerId="LiveId" clId="{9900DAF8-87E2-2347-B328-158DA60F3A60}" dt="2025-07-22T07:11:25.097" v="3041" actId="164"/>
          <ac:spMkLst>
            <pc:docMk/>
            <pc:sldMk cId="1595388847" sldId="265"/>
            <ac:spMk id="29" creationId="{0DD3979A-AD87-BCBF-B130-91666CDC3D45}"/>
          </ac:spMkLst>
        </pc:spChg>
        <pc:grpChg chg="add mod">
          <ac:chgData name="Andries Meintjes" userId="3278723bf7b46a9b" providerId="LiveId" clId="{9900DAF8-87E2-2347-B328-158DA60F3A60}" dt="2025-07-22T06:30:41.104" v="2516" actId="207"/>
          <ac:grpSpMkLst>
            <pc:docMk/>
            <pc:sldMk cId="1595388847" sldId="265"/>
            <ac:grpSpMk id="7" creationId="{1E2274C9-9B24-99D0-9B26-4BA7897D32A1}"/>
          </ac:grpSpMkLst>
        </pc:grpChg>
        <pc:grpChg chg="add mod">
          <ac:chgData name="Andries Meintjes" userId="3278723bf7b46a9b" providerId="LiveId" clId="{9900DAF8-87E2-2347-B328-158DA60F3A60}" dt="2025-07-22T07:11:25.097" v="3041" actId="164"/>
          <ac:grpSpMkLst>
            <pc:docMk/>
            <pc:sldMk cId="1595388847" sldId="265"/>
            <ac:grpSpMk id="30" creationId="{DA90C020-12BD-E3C1-3F8C-8C8CF804536C}"/>
          </ac:grpSpMkLst>
        </pc:grpChg>
        <pc:graphicFrameChg chg="add mod modGraphic">
          <ac:chgData name="Andries Meintjes" userId="3278723bf7b46a9b" providerId="LiveId" clId="{9900DAF8-87E2-2347-B328-158DA60F3A60}" dt="2025-07-22T07:11:25.097" v="3041" actId="164"/>
          <ac:graphicFrameMkLst>
            <pc:docMk/>
            <pc:sldMk cId="1595388847" sldId="265"/>
            <ac:graphicFrameMk id="25" creationId="{0DDFF271-FE65-20AE-9E1D-A2A2D37C5FFD}"/>
          </ac:graphicFrameMkLst>
        </pc:graphicFrameChg>
      </pc:sldChg>
      <pc:sldChg chg="addSp delSp modSp new mod">
        <pc:chgData name="Andries Meintjes" userId="3278723bf7b46a9b" providerId="LiveId" clId="{9900DAF8-87E2-2347-B328-158DA60F3A60}" dt="2025-07-23T03:49:06.367" v="5031" actId="20577"/>
        <pc:sldMkLst>
          <pc:docMk/>
          <pc:sldMk cId="587982924" sldId="266"/>
        </pc:sldMkLst>
        <pc:spChg chg="del mod">
          <ac:chgData name="Andries Meintjes" userId="3278723bf7b46a9b" providerId="LiveId" clId="{9900DAF8-87E2-2347-B328-158DA60F3A60}" dt="2025-07-23T03:35:24.354" v="4529" actId="478"/>
          <ac:spMkLst>
            <pc:docMk/>
            <pc:sldMk cId="587982924" sldId="266"/>
            <ac:spMk id="2" creationId="{0357DDD1-E275-3CCB-F089-4F7466E1455F}"/>
          </ac:spMkLst>
        </pc:spChg>
        <pc:spChg chg="del">
          <ac:chgData name="Andries Meintjes" userId="3278723bf7b46a9b" providerId="LiveId" clId="{9900DAF8-87E2-2347-B328-158DA60F3A60}" dt="2025-07-23T03:34:58.371" v="4521" actId="478"/>
          <ac:spMkLst>
            <pc:docMk/>
            <pc:sldMk cId="587982924" sldId="266"/>
            <ac:spMk id="3" creationId="{AFB57301-21C0-C669-28F8-0C8A00B86A90}"/>
          </ac:spMkLst>
        </pc:spChg>
        <pc:spChg chg="mod">
          <ac:chgData name="Andries Meintjes" userId="3278723bf7b46a9b" providerId="LiveId" clId="{9900DAF8-87E2-2347-B328-158DA60F3A60}" dt="2025-07-23T03:34:51.796" v="4519"/>
          <ac:spMkLst>
            <pc:docMk/>
            <pc:sldMk cId="587982924" sldId="266"/>
            <ac:spMk id="6" creationId="{52C2AB7F-F5BB-80E4-7E2A-FC4781E53100}"/>
          </ac:spMkLst>
        </pc:spChg>
        <pc:spChg chg="mod">
          <ac:chgData name="Andries Meintjes" userId="3278723bf7b46a9b" providerId="LiveId" clId="{9900DAF8-87E2-2347-B328-158DA60F3A60}" dt="2025-07-23T03:34:51.796" v="4519"/>
          <ac:spMkLst>
            <pc:docMk/>
            <pc:sldMk cId="587982924" sldId="266"/>
            <ac:spMk id="7" creationId="{A217FFD7-557D-9E85-04C4-B1A6CACD5920}"/>
          </ac:spMkLst>
        </pc:spChg>
        <pc:spChg chg="mod">
          <ac:chgData name="Andries Meintjes" userId="3278723bf7b46a9b" providerId="LiveId" clId="{9900DAF8-87E2-2347-B328-158DA60F3A60}" dt="2025-07-23T03:34:51.796" v="4519"/>
          <ac:spMkLst>
            <pc:docMk/>
            <pc:sldMk cId="587982924" sldId="266"/>
            <ac:spMk id="8" creationId="{15019AAB-A183-4C49-6F2B-00D2DD889B0F}"/>
          </ac:spMkLst>
        </pc:spChg>
        <pc:spChg chg="mod">
          <ac:chgData name="Andries Meintjes" userId="3278723bf7b46a9b" providerId="LiveId" clId="{9900DAF8-87E2-2347-B328-158DA60F3A60}" dt="2025-07-23T03:34:51.796" v="4519"/>
          <ac:spMkLst>
            <pc:docMk/>
            <pc:sldMk cId="587982924" sldId="266"/>
            <ac:spMk id="9" creationId="{1E9AEB49-C4C4-C993-E539-942521AF35D3}"/>
          </ac:spMkLst>
        </pc:spChg>
        <pc:spChg chg="add mod">
          <ac:chgData name="Andries Meintjes" userId="3278723bf7b46a9b" providerId="LiveId" clId="{9900DAF8-87E2-2347-B328-158DA60F3A60}" dt="2025-07-23T03:40:26.008" v="4555" actId="1076"/>
          <ac:spMkLst>
            <pc:docMk/>
            <pc:sldMk cId="587982924" sldId="266"/>
            <ac:spMk id="10" creationId="{8B0F62A2-8254-94A6-0AD3-02E8B4378084}"/>
          </ac:spMkLst>
        </pc:spChg>
        <pc:spChg chg="add mod">
          <ac:chgData name="Andries Meintjes" userId="3278723bf7b46a9b" providerId="LiveId" clId="{9900DAF8-87E2-2347-B328-158DA60F3A60}" dt="2025-07-23T03:49:06.367" v="5031" actId="20577"/>
          <ac:spMkLst>
            <pc:docMk/>
            <pc:sldMk cId="587982924" sldId="266"/>
            <ac:spMk id="11" creationId="{93443214-36C4-8EA7-A259-C94F1DAA16B1}"/>
          </ac:spMkLst>
        </pc:spChg>
        <pc:spChg chg="add mod">
          <ac:chgData name="Andries Meintjes" userId="3278723bf7b46a9b" providerId="LiveId" clId="{9900DAF8-87E2-2347-B328-158DA60F3A60}" dt="2025-07-23T03:46:54.811" v="4809" actId="20577"/>
          <ac:spMkLst>
            <pc:docMk/>
            <pc:sldMk cId="587982924" sldId="266"/>
            <ac:spMk id="12" creationId="{711099AE-5E39-6AED-9490-290A45E00934}"/>
          </ac:spMkLst>
        </pc:spChg>
        <pc:spChg chg="add mod">
          <ac:chgData name="Andries Meintjes" userId="3278723bf7b46a9b" providerId="LiveId" clId="{9900DAF8-87E2-2347-B328-158DA60F3A60}" dt="2025-07-23T03:47:26.032" v="4815" actId="1076"/>
          <ac:spMkLst>
            <pc:docMk/>
            <pc:sldMk cId="587982924" sldId="266"/>
            <ac:spMk id="13" creationId="{BE0693D9-E8DB-FF0B-F571-67E86A15FDBE}"/>
          </ac:spMkLst>
        </pc:spChg>
        <pc:grpChg chg="add mod">
          <ac:chgData name="Andries Meintjes" userId="3278723bf7b46a9b" providerId="LiveId" clId="{9900DAF8-87E2-2347-B328-158DA60F3A60}" dt="2025-07-23T03:40:15.157" v="4554" actId="1076"/>
          <ac:grpSpMkLst>
            <pc:docMk/>
            <pc:sldMk cId="587982924" sldId="266"/>
            <ac:grpSpMk id="4" creationId="{B4276006-806E-2368-B386-224E509ED51B}"/>
          </ac:grpSpMkLst>
        </pc:grpChg>
        <pc:graphicFrameChg chg="mod">
          <ac:chgData name="Andries Meintjes" userId="3278723bf7b46a9b" providerId="LiveId" clId="{9900DAF8-87E2-2347-B328-158DA60F3A60}" dt="2025-07-23T03:34:51.796" v="4519"/>
          <ac:graphicFrameMkLst>
            <pc:docMk/>
            <pc:sldMk cId="587982924" sldId="266"/>
            <ac:graphicFrameMk id="5" creationId="{07A0DEF4-389D-1B53-DF93-34576D1AD55A}"/>
          </ac:graphicFrameMkLst>
        </pc:graphicFrameChg>
        <pc:picChg chg="add mod">
          <ac:chgData name="Andries Meintjes" userId="3278723bf7b46a9b" providerId="LiveId" clId="{9900DAF8-87E2-2347-B328-158DA60F3A60}" dt="2025-07-23T03:40:26.008" v="4555" actId="1076"/>
          <ac:picMkLst>
            <pc:docMk/>
            <pc:sldMk cId="587982924" sldId="266"/>
            <ac:picMk id="1026" creationId="{43378B97-2E80-81B9-1CFA-A85CB666C6EC}"/>
          </ac:picMkLst>
        </pc:picChg>
        <pc:picChg chg="add mod">
          <ac:chgData name="Andries Meintjes" userId="3278723bf7b46a9b" providerId="LiveId" clId="{9900DAF8-87E2-2347-B328-158DA60F3A60}" dt="2025-07-23T03:40:26.008" v="4555" actId="1076"/>
          <ac:picMkLst>
            <pc:docMk/>
            <pc:sldMk cId="587982924" sldId="266"/>
            <ac:picMk id="1028" creationId="{026875CD-4613-EC80-989B-10CF12F4C7CA}"/>
          </ac:picMkLst>
        </pc:picChg>
      </pc:sldChg>
      <pc:sldChg chg="modSp new mod modAnim">
        <pc:chgData name="Andries Meintjes" userId="3278723bf7b46a9b" providerId="LiveId" clId="{9900DAF8-87E2-2347-B328-158DA60F3A60}" dt="2025-07-23T04:54:14.809" v="5872" actId="14100"/>
        <pc:sldMkLst>
          <pc:docMk/>
          <pc:sldMk cId="3078657450" sldId="267"/>
        </pc:sldMkLst>
        <pc:spChg chg="mod">
          <ac:chgData name="Andries Meintjes" userId="3278723bf7b46a9b" providerId="LiveId" clId="{9900DAF8-87E2-2347-B328-158DA60F3A60}" dt="2025-07-22T15:26:23.375" v="3185" actId="20577"/>
          <ac:spMkLst>
            <pc:docMk/>
            <pc:sldMk cId="3078657450" sldId="267"/>
            <ac:spMk id="2" creationId="{06B82A93-57C1-A1C2-75D8-9B09CB466DAD}"/>
          </ac:spMkLst>
        </pc:spChg>
        <pc:spChg chg="mod">
          <ac:chgData name="Andries Meintjes" userId="3278723bf7b46a9b" providerId="LiveId" clId="{9900DAF8-87E2-2347-B328-158DA60F3A60}" dt="2025-07-23T04:54:14.809" v="5872" actId="14100"/>
          <ac:spMkLst>
            <pc:docMk/>
            <pc:sldMk cId="3078657450" sldId="267"/>
            <ac:spMk id="3" creationId="{1AACC66F-3F0D-90C7-7212-1499612914B0}"/>
          </ac:spMkLst>
        </pc:spChg>
      </pc:sldChg>
      <pc:sldChg chg="addSp delSp modSp add mod ord delAnim modAnim">
        <pc:chgData name="Andries Meintjes" userId="3278723bf7b46a9b" providerId="LiveId" clId="{9900DAF8-87E2-2347-B328-158DA60F3A60}" dt="2025-07-23T05:27:48.103" v="7226" actId="13244"/>
        <pc:sldMkLst>
          <pc:docMk/>
          <pc:sldMk cId="3592174173" sldId="268"/>
        </pc:sldMkLst>
        <pc:spChg chg="add mod ord">
          <ac:chgData name="Andries Meintjes" userId="3278723bf7b46a9b" providerId="LiveId" clId="{9900DAF8-87E2-2347-B328-158DA60F3A60}" dt="2025-07-23T05:27:48.103" v="7226" actId="13244"/>
          <ac:spMkLst>
            <pc:docMk/>
            <pc:sldMk cId="3592174173" sldId="268"/>
            <ac:spMk id="2" creationId="{0FAC492D-8375-1903-DD2C-3F585C4D03CD}"/>
          </ac:spMkLst>
        </pc:spChg>
        <pc:spChg chg="add mod">
          <ac:chgData name="Andries Meintjes" userId="3278723bf7b46a9b" providerId="LiveId" clId="{9900DAF8-87E2-2347-B328-158DA60F3A60}" dt="2025-07-23T02:56:37.260" v="4329" actId="113"/>
          <ac:spMkLst>
            <pc:docMk/>
            <pc:sldMk cId="3592174173" sldId="268"/>
            <ac:spMk id="3" creationId="{BB5C4504-FB27-B596-7640-AF863D33836E}"/>
          </ac:spMkLst>
        </pc:spChg>
        <pc:spChg chg="add mod">
          <ac:chgData name="Andries Meintjes" userId="3278723bf7b46a9b" providerId="LiveId" clId="{9900DAF8-87E2-2347-B328-158DA60F3A60}" dt="2025-07-23T02:59:02.615" v="4411" actId="1038"/>
          <ac:spMkLst>
            <pc:docMk/>
            <pc:sldMk cId="3592174173" sldId="268"/>
            <ac:spMk id="4" creationId="{0E73E095-B0E9-2138-AE14-7A6A6F4CA3B3}"/>
          </ac:spMkLst>
        </pc:spChg>
        <pc:spChg chg="add mod ord">
          <ac:chgData name="Andries Meintjes" userId="3278723bf7b46a9b" providerId="LiveId" clId="{9900DAF8-87E2-2347-B328-158DA60F3A60}" dt="2025-07-23T05:27:19.269" v="7224" actId="13244"/>
          <ac:spMkLst>
            <pc:docMk/>
            <pc:sldMk cId="3592174173" sldId="268"/>
            <ac:spMk id="5" creationId="{01E79323-5B50-2FC2-D3C8-2570F5B2C110}"/>
          </ac:spMkLst>
        </pc:spChg>
        <pc:spChg chg="mod">
          <ac:chgData name="Andries Meintjes" userId="3278723bf7b46a9b" providerId="LiveId" clId="{9900DAF8-87E2-2347-B328-158DA60F3A60}" dt="2025-07-22T15:33:52.378" v="3793" actId="20577"/>
          <ac:spMkLst>
            <pc:docMk/>
            <pc:sldMk cId="3592174173" sldId="268"/>
            <ac:spMk id="9" creationId="{732DA382-06AB-7702-AA19-46680582DD55}"/>
          </ac:spMkLst>
        </pc:spChg>
        <pc:picChg chg="add mod">
          <ac:chgData name="Andries Meintjes" userId="3278723bf7b46a9b" providerId="LiveId" clId="{9900DAF8-87E2-2347-B328-158DA60F3A60}" dt="2025-07-22T16:44:21.818" v="4236" actId="962"/>
          <ac:picMkLst>
            <pc:docMk/>
            <pc:sldMk cId="3592174173" sldId="268"/>
            <ac:picMk id="25" creationId="{504FB749-3F42-160B-E025-552F23668D91}"/>
          </ac:picMkLst>
        </pc:picChg>
        <pc:picChg chg="add mod">
          <ac:chgData name="Andries Meintjes" userId="3278723bf7b46a9b" providerId="LiveId" clId="{9900DAF8-87E2-2347-B328-158DA60F3A60}" dt="2025-07-22T16:44:08.244" v="4234" actId="962"/>
          <ac:picMkLst>
            <pc:docMk/>
            <pc:sldMk cId="3592174173" sldId="268"/>
            <ac:picMk id="27" creationId="{64119B2B-ED39-391A-D670-531A92076DBC}"/>
          </ac:picMkLst>
        </pc:picChg>
        <pc:picChg chg="add mod">
          <ac:chgData name="Andries Meintjes" userId="3278723bf7b46a9b" providerId="LiveId" clId="{9900DAF8-87E2-2347-B328-158DA60F3A60}" dt="2025-07-23T02:48:00.993" v="4273" actId="1076"/>
          <ac:picMkLst>
            <pc:docMk/>
            <pc:sldMk cId="3592174173" sldId="268"/>
            <ac:picMk id="29" creationId="{09F0B633-5E4F-D382-CBA9-B4CF1FFFC7BC}"/>
          </ac:picMkLst>
        </pc:picChg>
      </pc:sldChg>
      <pc:sldChg chg="addSp delSp modSp add mod delAnim">
        <pc:chgData name="Andries Meintjes" userId="3278723bf7b46a9b" providerId="LiveId" clId="{9900DAF8-87E2-2347-B328-158DA60F3A60}" dt="2025-07-23T03:16:10.506" v="4518" actId="1076"/>
        <pc:sldMkLst>
          <pc:docMk/>
          <pc:sldMk cId="3404180452" sldId="269"/>
        </pc:sldMkLst>
        <pc:spChg chg="add del mod">
          <ac:chgData name="Andries Meintjes" userId="3278723bf7b46a9b" providerId="LiveId" clId="{9900DAF8-87E2-2347-B328-158DA60F3A60}" dt="2025-07-23T03:09:58.349" v="4459" actId="478"/>
          <ac:spMkLst>
            <pc:docMk/>
            <pc:sldMk cId="3404180452" sldId="269"/>
            <ac:spMk id="2" creationId="{EA1EF673-5B7E-DC92-D1E8-CB1068094688}"/>
          </ac:spMkLst>
        </pc:spChg>
        <pc:picChg chg="add mod modCrop">
          <ac:chgData name="Andries Meintjes" userId="3278723bf7b46a9b" providerId="LiveId" clId="{9900DAF8-87E2-2347-B328-158DA60F3A60}" dt="2025-07-23T03:16:10.506" v="4518" actId="1076"/>
          <ac:picMkLst>
            <pc:docMk/>
            <pc:sldMk cId="3404180452" sldId="269"/>
            <ac:picMk id="3" creationId="{FCB923F7-5FD2-EFD3-F933-408D96A082C5}"/>
          </ac:picMkLst>
        </pc:picChg>
        <pc:picChg chg="add mod">
          <ac:chgData name="Andries Meintjes" userId="3278723bf7b46a9b" providerId="LiveId" clId="{9900DAF8-87E2-2347-B328-158DA60F3A60}" dt="2025-07-23T03:10:16.579" v="4460" actId="931"/>
          <ac:picMkLst>
            <pc:docMk/>
            <pc:sldMk cId="3404180452" sldId="269"/>
            <ac:picMk id="5" creationId="{F689BC49-6D93-99D0-9B1F-5020142E5766}"/>
          </ac:picMkLst>
        </pc:picChg>
        <pc:picChg chg="add del mod">
          <ac:chgData name="Andries Meintjes" userId="3278723bf7b46a9b" providerId="LiveId" clId="{9900DAF8-87E2-2347-B328-158DA60F3A60}" dt="2025-07-23T03:13:38.738" v="4490" actId="478"/>
          <ac:picMkLst>
            <pc:docMk/>
            <pc:sldMk cId="3404180452" sldId="269"/>
            <ac:picMk id="7" creationId="{2F991405-9C59-08DC-ACDD-1B483FE5698D}"/>
          </ac:picMkLst>
        </pc:picChg>
        <pc:picChg chg="add mod">
          <ac:chgData name="Andries Meintjes" userId="3278723bf7b46a9b" providerId="LiveId" clId="{9900DAF8-87E2-2347-B328-158DA60F3A60}" dt="2025-07-23T03:13:47.409" v="4493" actId="1076"/>
          <ac:picMkLst>
            <pc:docMk/>
            <pc:sldMk cId="3404180452" sldId="269"/>
            <ac:picMk id="10" creationId="{A47450D3-A539-E1DB-3644-BCAD30CED832}"/>
          </ac:picMkLst>
        </pc:picChg>
        <pc:picChg chg="add del mod">
          <ac:chgData name="Andries Meintjes" userId="3278723bf7b46a9b" providerId="LiveId" clId="{9900DAF8-87E2-2347-B328-158DA60F3A60}" dt="2025-07-23T03:13:37.789" v="4489" actId="478"/>
          <ac:picMkLst>
            <pc:docMk/>
            <pc:sldMk cId="3404180452" sldId="269"/>
            <ac:picMk id="13" creationId="{841EC958-3FF3-830F-4086-0591593CAA52}"/>
          </ac:picMkLst>
        </pc:picChg>
        <pc:picChg chg="add del mod">
          <ac:chgData name="Andries Meintjes" userId="3278723bf7b46a9b" providerId="LiveId" clId="{9900DAF8-87E2-2347-B328-158DA60F3A60}" dt="2025-07-23T03:14:59.999" v="4500" actId="478"/>
          <ac:picMkLst>
            <pc:docMk/>
            <pc:sldMk cId="3404180452" sldId="269"/>
            <ac:picMk id="15" creationId="{F05AAB6E-3BED-3586-5A35-F39B8132942D}"/>
          </ac:picMkLst>
        </pc:picChg>
        <pc:picChg chg="add del mod">
          <ac:chgData name="Andries Meintjes" userId="3278723bf7b46a9b" providerId="LiveId" clId="{9900DAF8-87E2-2347-B328-158DA60F3A60}" dt="2025-07-23T03:15:28.262" v="4507" actId="478"/>
          <ac:picMkLst>
            <pc:docMk/>
            <pc:sldMk cId="3404180452" sldId="269"/>
            <ac:picMk id="17" creationId="{C2C17057-DE55-BD40-283D-14CE2EF50CD5}"/>
          </ac:picMkLst>
        </pc:picChg>
        <pc:picChg chg="add mod">
          <ac:chgData name="Andries Meintjes" userId="3278723bf7b46a9b" providerId="LiveId" clId="{9900DAF8-87E2-2347-B328-158DA60F3A60}" dt="2025-07-23T03:15:31.005" v="4508" actId="1076"/>
          <ac:picMkLst>
            <pc:docMk/>
            <pc:sldMk cId="3404180452" sldId="269"/>
            <ac:picMk id="19" creationId="{462C6BB3-0E99-FCA8-C07C-F855BD56D1D2}"/>
          </ac:picMkLst>
        </pc:picChg>
        <pc:picChg chg="add mod">
          <ac:chgData name="Andries Meintjes" userId="3278723bf7b46a9b" providerId="LiveId" clId="{9900DAF8-87E2-2347-B328-158DA60F3A60}" dt="2025-07-23T03:15:41.623" v="4512" actId="1076"/>
          <ac:picMkLst>
            <pc:docMk/>
            <pc:sldMk cId="3404180452" sldId="269"/>
            <ac:picMk id="20" creationId="{AA69CE6D-80C6-5FE3-42A9-A310A234E6B9}"/>
          </ac:picMkLst>
        </pc:picChg>
        <pc:picChg chg="add mod">
          <ac:chgData name="Andries Meintjes" userId="3278723bf7b46a9b" providerId="LiveId" clId="{9900DAF8-87E2-2347-B328-158DA60F3A60}" dt="2025-07-23T03:16:07.929" v="4517" actId="1076"/>
          <ac:picMkLst>
            <pc:docMk/>
            <pc:sldMk cId="3404180452" sldId="269"/>
            <ac:picMk id="22" creationId="{24060E76-72AB-9ADB-17CF-B2B1F878F9F1}"/>
          </ac:picMkLst>
        </pc:picChg>
      </pc:sldChg>
      <pc:sldChg chg="addSp delSp modSp add mod">
        <pc:chgData name="Andries Meintjes" userId="3278723bf7b46a9b" providerId="LiveId" clId="{9900DAF8-87E2-2347-B328-158DA60F3A60}" dt="2025-07-23T05:03:32.026" v="6462" actId="1076"/>
        <pc:sldMkLst>
          <pc:docMk/>
          <pc:sldMk cId="1094741340" sldId="270"/>
        </pc:sldMkLst>
        <pc:spChg chg="add mod">
          <ac:chgData name="Andries Meintjes" userId="3278723bf7b46a9b" providerId="LiveId" clId="{9900DAF8-87E2-2347-B328-158DA60F3A60}" dt="2025-07-23T03:49:29.061" v="5036"/>
          <ac:spMkLst>
            <pc:docMk/>
            <pc:sldMk cId="1094741340" sldId="270"/>
            <ac:spMk id="3" creationId="{9C4AE781-32BA-CABE-1A10-CFD85BCC75E7}"/>
          </ac:spMkLst>
        </pc:spChg>
        <pc:spChg chg="mod">
          <ac:chgData name="Andries Meintjes" userId="3278723bf7b46a9b" providerId="LiveId" clId="{9900DAF8-87E2-2347-B328-158DA60F3A60}" dt="2025-07-23T03:50:00.358" v="5044" actId="1076"/>
          <ac:spMkLst>
            <pc:docMk/>
            <pc:sldMk cId="1094741340" sldId="270"/>
            <ac:spMk id="10" creationId="{E2B14A30-9C6B-9716-F8DC-034C37C14716}"/>
          </ac:spMkLst>
        </pc:spChg>
        <pc:spChg chg="del">
          <ac:chgData name="Andries Meintjes" userId="3278723bf7b46a9b" providerId="LiveId" clId="{9900DAF8-87E2-2347-B328-158DA60F3A60}" dt="2025-07-23T03:49:21.474" v="5035" actId="478"/>
          <ac:spMkLst>
            <pc:docMk/>
            <pc:sldMk cId="1094741340" sldId="270"/>
            <ac:spMk id="11" creationId="{DC77BEFD-384D-DC84-7EBD-D4F7B49B1D4F}"/>
          </ac:spMkLst>
        </pc:spChg>
        <pc:spChg chg="del">
          <ac:chgData name="Andries Meintjes" userId="3278723bf7b46a9b" providerId="LiveId" clId="{9900DAF8-87E2-2347-B328-158DA60F3A60}" dt="2025-07-23T03:49:18.411" v="5033" actId="478"/>
          <ac:spMkLst>
            <pc:docMk/>
            <pc:sldMk cId="1094741340" sldId="270"/>
            <ac:spMk id="12" creationId="{7D3D2170-4062-F33E-1E40-517E9071382B}"/>
          </ac:spMkLst>
        </pc:spChg>
        <pc:spChg chg="del">
          <ac:chgData name="Andries Meintjes" userId="3278723bf7b46a9b" providerId="LiveId" clId="{9900DAF8-87E2-2347-B328-158DA60F3A60}" dt="2025-07-23T03:49:19.409" v="5034" actId="478"/>
          <ac:spMkLst>
            <pc:docMk/>
            <pc:sldMk cId="1094741340" sldId="270"/>
            <ac:spMk id="13" creationId="{60F0531C-1DD1-3900-B2BD-EB8B3BD25422}"/>
          </ac:spMkLst>
        </pc:spChg>
        <pc:spChg chg="add mod">
          <ac:chgData name="Andries Meintjes" userId="3278723bf7b46a9b" providerId="LiveId" clId="{9900DAF8-87E2-2347-B328-158DA60F3A60}" dt="2025-07-23T03:49:29.061" v="5036"/>
          <ac:spMkLst>
            <pc:docMk/>
            <pc:sldMk cId="1094741340" sldId="270"/>
            <ac:spMk id="14" creationId="{BC6C247B-562B-DE03-8354-7462E932C269}"/>
          </ac:spMkLst>
        </pc:spChg>
        <pc:spChg chg="add mod">
          <ac:chgData name="Andries Meintjes" userId="3278723bf7b46a9b" providerId="LiveId" clId="{9900DAF8-87E2-2347-B328-158DA60F3A60}" dt="2025-07-23T03:49:41.423" v="5038"/>
          <ac:spMkLst>
            <pc:docMk/>
            <pc:sldMk cId="1094741340" sldId="270"/>
            <ac:spMk id="16" creationId="{45586362-392B-014F-EDCD-56D2BA758B1F}"/>
          </ac:spMkLst>
        </pc:spChg>
        <pc:spChg chg="add mod">
          <ac:chgData name="Andries Meintjes" userId="3278723bf7b46a9b" providerId="LiveId" clId="{9900DAF8-87E2-2347-B328-158DA60F3A60}" dt="2025-07-23T03:49:41.423" v="5038"/>
          <ac:spMkLst>
            <pc:docMk/>
            <pc:sldMk cId="1094741340" sldId="270"/>
            <ac:spMk id="17" creationId="{C724AEE3-4683-5184-21EF-B6D7E2E4974C}"/>
          </ac:spMkLst>
        </pc:spChg>
        <pc:spChg chg="add mod">
          <ac:chgData name="Andries Meintjes" userId="3278723bf7b46a9b" providerId="LiveId" clId="{9900DAF8-87E2-2347-B328-158DA60F3A60}" dt="2025-07-23T03:50:22.330" v="5047"/>
          <ac:spMkLst>
            <pc:docMk/>
            <pc:sldMk cId="1094741340" sldId="270"/>
            <ac:spMk id="20" creationId="{94A44182-D61C-E116-FFAC-A742A42D1AE9}"/>
          </ac:spMkLst>
        </pc:spChg>
        <pc:spChg chg="add mod">
          <ac:chgData name="Andries Meintjes" userId="3278723bf7b46a9b" providerId="LiveId" clId="{9900DAF8-87E2-2347-B328-158DA60F3A60}" dt="2025-07-23T03:50:22.330" v="5047"/>
          <ac:spMkLst>
            <pc:docMk/>
            <pc:sldMk cId="1094741340" sldId="270"/>
            <ac:spMk id="21" creationId="{A8C338D3-0FDC-1F39-6DDE-74A7015C8583}"/>
          </ac:spMkLst>
        </pc:spChg>
        <pc:spChg chg="add mod">
          <ac:chgData name="Andries Meintjes" userId="3278723bf7b46a9b" providerId="LiveId" clId="{9900DAF8-87E2-2347-B328-158DA60F3A60}" dt="2025-07-23T03:50:33.932" v="5053"/>
          <ac:spMkLst>
            <pc:docMk/>
            <pc:sldMk cId="1094741340" sldId="270"/>
            <ac:spMk id="23" creationId="{422D2634-FAF7-FDED-158B-3F3300F2C206}"/>
          </ac:spMkLst>
        </pc:spChg>
        <pc:spChg chg="add mod">
          <ac:chgData name="Andries Meintjes" userId="3278723bf7b46a9b" providerId="LiveId" clId="{9900DAF8-87E2-2347-B328-158DA60F3A60}" dt="2025-07-23T03:50:33.932" v="5053"/>
          <ac:spMkLst>
            <pc:docMk/>
            <pc:sldMk cId="1094741340" sldId="270"/>
            <ac:spMk id="24" creationId="{B0C9DA21-966A-A10B-A9E7-C572553AB16A}"/>
          </ac:spMkLst>
        </pc:spChg>
        <pc:spChg chg="add mod">
          <ac:chgData name="Andries Meintjes" userId="3278723bf7b46a9b" providerId="LiveId" clId="{9900DAF8-87E2-2347-B328-158DA60F3A60}" dt="2025-07-23T04:00:47.140" v="5485" actId="1076"/>
          <ac:spMkLst>
            <pc:docMk/>
            <pc:sldMk cId="1094741340" sldId="270"/>
            <ac:spMk id="25" creationId="{3CB987E6-9E75-F620-8A08-C4298F60D3EC}"/>
          </ac:spMkLst>
        </pc:spChg>
        <pc:spChg chg="add mod">
          <ac:chgData name="Andries Meintjes" userId="3278723bf7b46a9b" providerId="LiveId" clId="{9900DAF8-87E2-2347-B328-158DA60F3A60}" dt="2025-07-23T03:52:07.111" v="5103" actId="20577"/>
          <ac:spMkLst>
            <pc:docMk/>
            <pc:sldMk cId="1094741340" sldId="270"/>
            <ac:spMk id="26" creationId="{360B7FF5-C2CB-AFF2-1B6C-0E151E3061EB}"/>
          </ac:spMkLst>
        </pc:spChg>
        <pc:spChg chg="add mod">
          <ac:chgData name="Andries Meintjes" userId="3278723bf7b46a9b" providerId="LiveId" clId="{9900DAF8-87E2-2347-B328-158DA60F3A60}" dt="2025-07-23T03:52:22.183" v="5122"/>
          <ac:spMkLst>
            <pc:docMk/>
            <pc:sldMk cId="1094741340" sldId="270"/>
            <ac:spMk id="27" creationId="{B6304AFD-19FD-0D6E-0BC0-84E68515E546}"/>
          </ac:spMkLst>
        </pc:spChg>
        <pc:spChg chg="add mod">
          <ac:chgData name="Andries Meintjes" userId="3278723bf7b46a9b" providerId="LiveId" clId="{9900DAF8-87E2-2347-B328-158DA60F3A60}" dt="2025-07-23T05:03:27.395" v="6461" actId="1076"/>
          <ac:spMkLst>
            <pc:docMk/>
            <pc:sldMk cId="1094741340" sldId="270"/>
            <ac:spMk id="28" creationId="{EE0CDB58-ED20-9137-69B2-EE53DC1643C1}"/>
          </ac:spMkLst>
        </pc:spChg>
        <pc:spChg chg="add mod">
          <ac:chgData name="Andries Meintjes" userId="3278723bf7b46a9b" providerId="LiveId" clId="{9900DAF8-87E2-2347-B328-158DA60F3A60}" dt="2025-07-23T05:03:19.937" v="6460" actId="20577"/>
          <ac:spMkLst>
            <pc:docMk/>
            <pc:sldMk cId="1094741340" sldId="270"/>
            <ac:spMk id="29" creationId="{B72C35FA-3183-8D86-B24F-7D13538289CD}"/>
          </ac:spMkLst>
        </pc:spChg>
        <pc:spChg chg="add mod">
          <ac:chgData name="Andries Meintjes" userId="3278723bf7b46a9b" providerId="LiveId" clId="{9900DAF8-87E2-2347-B328-158DA60F3A60}" dt="2025-07-23T05:03:32.026" v="6462" actId="1076"/>
          <ac:spMkLst>
            <pc:docMk/>
            <pc:sldMk cId="1094741340" sldId="270"/>
            <ac:spMk id="30" creationId="{AE1D0843-9913-2ED5-2ACE-684B57A5BFE4}"/>
          </ac:spMkLst>
        </pc:spChg>
        <pc:grpChg chg="add mod">
          <ac:chgData name="Andries Meintjes" userId="3278723bf7b46a9b" providerId="LiveId" clId="{9900DAF8-87E2-2347-B328-158DA60F3A60}" dt="2025-07-23T04:00:53.860" v="5486" actId="1076"/>
          <ac:grpSpMkLst>
            <pc:docMk/>
            <pc:sldMk cId="1094741340" sldId="270"/>
            <ac:grpSpMk id="2" creationId="{91CA5545-D0C8-E09A-7BA1-E3B59D5E09A5}"/>
          </ac:grpSpMkLst>
        </pc:grpChg>
        <pc:grpChg chg="add mod">
          <ac:chgData name="Andries Meintjes" userId="3278723bf7b46a9b" providerId="LiveId" clId="{9900DAF8-87E2-2347-B328-158DA60F3A60}" dt="2025-07-23T04:00:57.023" v="5487" actId="1076"/>
          <ac:grpSpMkLst>
            <pc:docMk/>
            <pc:sldMk cId="1094741340" sldId="270"/>
            <ac:grpSpMk id="15" creationId="{1DBE5D8C-E8FD-E968-C0ED-7AB89F810FBB}"/>
          </ac:grpSpMkLst>
        </pc:grpChg>
        <pc:grpChg chg="add mod">
          <ac:chgData name="Andries Meintjes" userId="3278723bf7b46a9b" providerId="LiveId" clId="{9900DAF8-87E2-2347-B328-158DA60F3A60}" dt="2025-07-23T03:50:00.358" v="5044" actId="1076"/>
          <ac:grpSpMkLst>
            <pc:docMk/>
            <pc:sldMk cId="1094741340" sldId="270"/>
            <ac:grpSpMk id="18" creationId="{AE7DDBDE-B26B-34EE-8FC2-526465C55C35}"/>
          </ac:grpSpMkLst>
        </pc:grpChg>
        <pc:grpChg chg="add mod">
          <ac:chgData name="Andries Meintjes" userId="3278723bf7b46a9b" providerId="LiveId" clId="{9900DAF8-87E2-2347-B328-158DA60F3A60}" dt="2025-07-23T04:00:01.090" v="5482" actId="1076"/>
          <ac:grpSpMkLst>
            <pc:docMk/>
            <pc:sldMk cId="1094741340" sldId="270"/>
            <ac:grpSpMk id="19" creationId="{0F17DF36-F9B6-97AF-7B92-A36057791A73}"/>
          </ac:grpSpMkLst>
        </pc:grpChg>
        <pc:grpChg chg="add mod">
          <ac:chgData name="Andries Meintjes" userId="3278723bf7b46a9b" providerId="LiveId" clId="{9900DAF8-87E2-2347-B328-158DA60F3A60}" dt="2025-07-23T03:59:56.622" v="5481" actId="1076"/>
          <ac:grpSpMkLst>
            <pc:docMk/>
            <pc:sldMk cId="1094741340" sldId="270"/>
            <ac:grpSpMk id="22" creationId="{7CCE4372-B65A-BC99-B47F-B0A188175181}"/>
          </ac:grpSpMkLst>
        </pc:grpChg>
        <pc:picChg chg="mod">
          <ac:chgData name="Andries Meintjes" userId="3278723bf7b46a9b" providerId="LiveId" clId="{9900DAF8-87E2-2347-B328-158DA60F3A60}" dt="2025-07-23T03:50:00.358" v="5044" actId="1076"/>
          <ac:picMkLst>
            <pc:docMk/>
            <pc:sldMk cId="1094741340" sldId="270"/>
            <ac:picMk id="1026" creationId="{72079F2E-6145-1B42-7C3E-D791F83A8F2E}"/>
          </ac:picMkLst>
        </pc:picChg>
        <pc:picChg chg="mod">
          <ac:chgData name="Andries Meintjes" userId="3278723bf7b46a9b" providerId="LiveId" clId="{9900DAF8-87E2-2347-B328-158DA60F3A60}" dt="2025-07-23T03:50:00.358" v="5044" actId="1076"/>
          <ac:picMkLst>
            <pc:docMk/>
            <pc:sldMk cId="1094741340" sldId="270"/>
            <ac:picMk id="1028" creationId="{879B42B8-17FF-9C87-125D-53B77415ED19}"/>
          </ac:picMkLst>
        </pc:picChg>
      </pc:sldChg>
      <pc:sldChg chg="addSp delSp modSp new mod addAnim delAnim">
        <pc:chgData name="Andries Meintjes" userId="3278723bf7b46a9b" providerId="LiveId" clId="{9900DAF8-87E2-2347-B328-158DA60F3A60}" dt="2025-07-23T05:08:44.185" v="6599" actId="339"/>
        <pc:sldMkLst>
          <pc:docMk/>
          <pc:sldMk cId="1150489616" sldId="271"/>
        </pc:sldMkLst>
        <pc:spChg chg="mod">
          <ac:chgData name="Andries Meintjes" userId="3278723bf7b46a9b" providerId="LiveId" clId="{9900DAF8-87E2-2347-B328-158DA60F3A60}" dt="2025-07-23T04:56:08.660" v="6082" actId="20577"/>
          <ac:spMkLst>
            <pc:docMk/>
            <pc:sldMk cId="1150489616" sldId="271"/>
            <ac:spMk id="2" creationId="{7C5E446A-DDB3-7613-351C-F714930F669D}"/>
          </ac:spMkLst>
        </pc:spChg>
        <pc:spChg chg="mod">
          <ac:chgData name="Andries Meintjes" userId="3278723bf7b46a9b" providerId="LiveId" clId="{9900DAF8-87E2-2347-B328-158DA60F3A60}" dt="2025-07-23T05:04:38.115" v="6571" actId="20577"/>
          <ac:spMkLst>
            <pc:docMk/>
            <pc:sldMk cId="1150489616" sldId="271"/>
            <ac:spMk id="3" creationId="{3691AEDD-B8AC-2CB4-3E4B-200EE2BEE920}"/>
          </ac:spMkLst>
        </pc:spChg>
        <pc:graphicFrameChg chg="add del mod modGraphic">
          <ac:chgData name="Andries Meintjes" userId="3278723bf7b46a9b" providerId="LiveId" clId="{9900DAF8-87E2-2347-B328-158DA60F3A60}" dt="2025-07-23T05:05:29.747" v="6579" actId="478"/>
          <ac:graphicFrameMkLst>
            <pc:docMk/>
            <pc:sldMk cId="1150489616" sldId="271"/>
            <ac:graphicFrameMk id="4" creationId="{500AC356-3E4A-BD04-E8B6-92E75BCC033F}"/>
          </ac:graphicFrameMkLst>
        </pc:graphicFrameChg>
        <pc:graphicFrameChg chg="add mod modGraphic">
          <ac:chgData name="Andries Meintjes" userId="3278723bf7b46a9b" providerId="LiveId" clId="{9900DAF8-87E2-2347-B328-158DA60F3A60}" dt="2025-07-23T05:08:44.185" v="6599" actId="339"/>
          <ac:graphicFrameMkLst>
            <pc:docMk/>
            <pc:sldMk cId="1150489616" sldId="271"/>
            <ac:graphicFrameMk id="5" creationId="{DA12A3CB-E9BB-7BF5-6C39-C14045466914}"/>
          </ac:graphicFrameMkLst>
        </pc:graphicFrameChg>
        <pc:graphicFrameChg chg="add del mod modGraphic">
          <ac:chgData name="Andries Meintjes" userId="3278723bf7b46a9b" providerId="LiveId" clId="{9900DAF8-87E2-2347-B328-158DA60F3A60}" dt="2025-07-23T05:07:16.499" v="6594" actId="478"/>
          <ac:graphicFrameMkLst>
            <pc:docMk/>
            <pc:sldMk cId="1150489616" sldId="271"/>
            <ac:graphicFrameMk id="6" creationId="{1DFB8B5F-F0A1-F052-ED3A-8BCE42FFD474}"/>
          </ac:graphicFrameMkLst>
        </pc:graphicFrameChg>
        <pc:graphicFrameChg chg="add del mod modGraphic">
          <ac:chgData name="Andries Meintjes" userId="3278723bf7b46a9b" providerId="LiveId" clId="{9900DAF8-87E2-2347-B328-158DA60F3A60}" dt="2025-07-23T05:08:36.941" v="6597" actId="478"/>
          <ac:graphicFrameMkLst>
            <pc:docMk/>
            <pc:sldMk cId="1150489616" sldId="271"/>
            <ac:graphicFrameMk id="7" creationId="{1D6F7601-4812-B080-7ABE-966FF7BF978C}"/>
          </ac:graphicFrameMkLst>
        </pc:graphicFrameChg>
      </pc:sldChg>
      <pc:sldChg chg="addSp delSp modSp new mod">
        <pc:chgData name="Andries Meintjes" userId="3278723bf7b46a9b" providerId="LiveId" clId="{9900DAF8-87E2-2347-B328-158DA60F3A60}" dt="2025-07-23T05:26:03.301" v="7209" actId="20577"/>
        <pc:sldMkLst>
          <pc:docMk/>
          <pc:sldMk cId="1083926583" sldId="272"/>
        </pc:sldMkLst>
        <pc:spChg chg="mod">
          <ac:chgData name="Andries Meintjes" userId="3278723bf7b46a9b" providerId="LiveId" clId="{9900DAF8-87E2-2347-B328-158DA60F3A60}" dt="2025-07-23T05:12:06.322" v="6608" actId="20577"/>
          <ac:spMkLst>
            <pc:docMk/>
            <pc:sldMk cId="1083926583" sldId="272"/>
            <ac:spMk id="2" creationId="{F0F9E8E5-7A26-CE90-9296-574663449FD1}"/>
          </ac:spMkLst>
        </pc:spChg>
        <pc:spChg chg="mod">
          <ac:chgData name="Andries Meintjes" userId="3278723bf7b46a9b" providerId="LiveId" clId="{9900DAF8-87E2-2347-B328-158DA60F3A60}" dt="2025-07-23T05:26:03.301" v="7209" actId="20577"/>
          <ac:spMkLst>
            <pc:docMk/>
            <pc:sldMk cId="1083926583" sldId="272"/>
            <ac:spMk id="3" creationId="{80778048-3991-31D7-2B2C-D6A4481FC878}"/>
          </ac:spMkLst>
        </pc:spChg>
        <pc:spChg chg="mod">
          <ac:chgData name="Andries Meintjes" userId="3278723bf7b46a9b" providerId="LiveId" clId="{9900DAF8-87E2-2347-B328-158DA60F3A60}" dt="2025-07-23T05:12:24.868" v="6646"/>
          <ac:spMkLst>
            <pc:docMk/>
            <pc:sldMk cId="1083926583" sldId="272"/>
            <ac:spMk id="6" creationId="{6DC0A456-F2C7-F7DC-7BBB-775B99EDC31F}"/>
          </ac:spMkLst>
        </pc:spChg>
        <pc:grpChg chg="add del mod">
          <ac:chgData name="Andries Meintjes" userId="3278723bf7b46a9b" providerId="LiveId" clId="{9900DAF8-87E2-2347-B328-158DA60F3A60}" dt="2025-07-23T05:13:21.316" v="6649" actId="478"/>
          <ac:grpSpMkLst>
            <pc:docMk/>
            <pc:sldMk cId="1083926583" sldId="272"/>
            <ac:grpSpMk id="4" creationId="{4383F358-6CF2-FCF7-BB20-5B130640E251}"/>
          </ac:grpSpMkLst>
        </pc:grpChg>
        <pc:graphicFrameChg chg="mod">
          <ac:chgData name="Andries Meintjes" userId="3278723bf7b46a9b" providerId="LiveId" clId="{9900DAF8-87E2-2347-B328-158DA60F3A60}" dt="2025-07-23T05:12:24.868" v="6646"/>
          <ac:graphicFrameMkLst>
            <pc:docMk/>
            <pc:sldMk cId="1083926583" sldId="272"/>
            <ac:graphicFrameMk id="5" creationId="{9A6DB8A0-7E64-8DDA-AEB8-599588B77D17}"/>
          </ac:graphicFrameMkLst>
        </pc:graphicFrameChg>
        <pc:picChg chg="add mod">
          <ac:chgData name="Andries Meintjes" userId="3278723bf7b46a9b" providerId="LiveId" clId="{9900DAF8-87E2-2347-B328-158DA60F3A60}" dt="2025-07-23T05:15:04.942" v="6730" actId="1076"/>
          <ac:picMkLst>
            <pc:docMk/>
            <pc:sldMk cId="1083926583" sldId="272"/>
            <ac:picMk id="8" creationId="{2DFD88D0-10F9-78A0-86C4-EFD007925896}"/>
          </ac:picMkLst>
        </pc:picChg>
      </pc:sldChg>
      <pc:sldChg chg="addSp delSp modSp new mod delAnim modAnim">
        <pc:chgData name="Andries Meintjes" userId="3278723bf7b46a9b" providerId="LiveId" clId="{9900DAF8-87E2-2347-B328-158DA60F3A60}" dt="2025-07-24T13:44:44.480" v="7669" actId="29295"/>
        <pc:sldMkLst>
          <pc:docMk/>
          <pc:sldMk cId="1495275205" sldId="273"/>
        </pc:sldMkLst>
        <pc:spChg chg="mod">
          <ac:chgData name="Andries Meintjes" userId="3278723bf7b46a9b" providerId="LiveId" clId="{9900DAF8-87E2-2347-B328-158DA60F3A60}" dt="2025-07-23T05:26:30.081" v="7219" actId="20577"/>
          <ac:spMkLst>
            <pc:docMk/>
            <pc:sldMk cId="1495275205" sldId="273"/>
            <ac:spMk id="2" creationId="{D5F9C7D9-EAAE-A9CC-4406-478196711452}"/>
          </ac:spMkLst>
        </pc:spChg>
        <pc:spChg chg="del">
          <ac:chgData name="Andries Meintjes" userId="3278723bf7b46a9b" providerId="LiveId" clId="{9900DAF8-87E2-2347-B328-158DA60F3A60}" dt="2025-07-23T05:27:56.934" v="7227" actId="478"/>
          <ac:spMkLst>
            <pc:docMk/>
            <pc:sldMk cId="1495275205" sldId="273"/>
            <ac:spMk id="3" creationId="{C39F0710-63EC-18DB-6FAF-2F7B6BBC9C03}"/>
          </ac:spMkLst>
        </pc:spChg>
        <pc:spChg chg="add mod">
          <ac:chgData name="Andries Meintjes" userId="3278723bf7b46a9b" providerId="LiveId" clId="{9900DAF8-87E2-2347-B328-158DA60F3A60}" dt="2025-07-24T13:44:30.762" v="7666" actId="113"/>
          <ac:spMkLst>
            <pc:docMk/>
            <pc:sldMk cId="1495275205" sldId="273"/>
            <ac:spMk id="4" creationId="{9BFA0F39-3063-E0D8-4FD1-AE3F0443D2D1}"/>
          </ac:spMkLst>
        </pc:spChg>
        <pc:spChg chg="add del mod">
          <ac:chgData name="Andries Meintjes" userId="3278723bf7b46a9b" providerId="LiveId" clId="{9900DAF8-87E2-2347-B328-158DA60F3A60}" dt="2025-07-24T13:42:54.979" v="7578" actId="478"/>
          <ac:spMkLst>
            <pc:docMk/>
            <pc:sldMk cId="1495275205" sldId="273"/>
            <ac:spMk id="7" creationId="{BF0C5DA5-79EF-AF9E-3461-3636D236EF29}"/>
          </ac:spMkLst>
        </pc:spChg>
        <pc:picChg chg="add del mod">
          <ac:chgData name="Andries Meintjes" userId="3278723bf7b46a9b" providerId="LiveId" clId="{9900DAF8-87E2-2347-B328-158DA60F3A60}" dt="2025-07-23T05:28:23.189" v="7235" actId="478"/>
          <ac:picMkLst>
            <pc:docMk/>
            <pc:sldMk cId="1495275205" sldId="273"/>
            <ac:picMk id="5" creationId="{21F9ED19-056A-F358-F6AE-2C126402B0A5}"/>
          </ac:picMkLst>
        </pc:picChg>
        <pc:picChg chg="add mod">
          <ac:chgData name="Andries Meintjes" userId="3278723bf7b46a9b" providerId="LiveId" clId="{9900DAF8-87E2-2347-B328-158DA60F3A60}" dt="2025-07-24T13:44:44.480" v="7669" actId="29295"/>
          <ac:picMkLst>
            <pc:docMk/>
            <pc:sldMk cId="1495275205" sldId="273"/>
            <ac:picMk id="6" creationId="{62F04D12-C776-2FA0-B8EE-F4077423E81C}"/>
          </ac:picMkLst>
        </pc:picChg>
      </pc:sldChg>
      <pc:sldChg chg="addSp delSp modSp new mod">
        <pc:chgData name="Andries Meintjes" userId="3278723bf7b46a9b" providerId="LiveId" clId="{9900DAF8-87E2-2347-B328-158DA60F3A60}" dt="2025-07-23T08:58:07.403" v="7564" actId="1076"/>
        <pc:sldMkLst>
          <pc:docMk/>
          <pc:sldMk cId="2146553360" sldId="274"/>
        </pc:sldMkLst>
        <pc:spChg chg="del mod">
          <ac:chgData name="Andries Meintjes" userId="3278723bf7b46a9b" providerId="LiveId" clId="{9900DAF8-87E2-2347-B328-158DA60F3A60}" dt="2025-07-23T08:55:31.820" v="7308" actId="478"/>
          <ac:spMkLst>
            <pc:docMk/>
            <pc:sldMk cId="2146553360" sldId="274"/>
            <ac:spMk id="2" creationId="{E76E2D51-98A5-C295-3ED4-D4D484EA1511}"/>
          </ac:spMkLst>
        </pc:spChg>
        <pc:spChg chg="del mod">
          <ac:chgData name="Andries Meintjes" userId="3278723bf7b46a9b" providerId="LiveId" clId="{9900DAF8-87E2-2347-B328-158DA60F3A60}" dt="2025-07-23T08:55:03.611" v="7269" actId="478"/>
          <ac:spMkLst>
            <pc:docMk/>
            <pc:sldMk cId="2146553360" sldId="274"/>
            <ac:spMk id="3" creationId="{609127D1-00C7-FF81-551D-7259A69F2303}"/>
          </ac:spMkLst>
        </pc:spChg>
        <pc:spChg chg="add mod">
          <ac:chgData name="Andries Meintjes" userId="3278723bf7b46a9b" providerId="LiveId" clId="{9900DAF8-87E2-2347-B328-158DA60F3A60}" dt="2025-07-23T08:56:04.272" v="7325" actId="1076"/>
          <ac:spMkLst>
            <pc:docMk/>
            <pc:sldMk cId="2146553360" sldId="274"/>
            <ac:spMk id="5" creationId="{7CAFA97E-C2EB-1F35-6C8B-9202BAD4729B}"/>
          </ac:spMkLst>
        </pc:spChg>
        <pc:spChg chg="add del mod">
          <ac:chgData name="Andries Meintjes" userId="3278723bf7b46a9b" providerId="LiveId" clId="{9900DAF8-87E2-2347-B328-158DA60F3A60}" dt="2025-07-23T08:55:33.773" v="7309" actId="478"/>
          <ac:spMkLst>
            <pc:docMk/>
            <pc:sldMk cId="2146553360" sldId="274"/>
            <ac:spMk id="7" creationId="{634A8922-9674-37F9-8FE1-CDDED62418A1}"/>
          </ac:spMkLst>
        </pc:spChg>
        <pc:spChg chg="add mod">
          <ac:chgData name="Andries Meintjes" userId="3278723bf7b46a9b" providerId="LiveId" clId="{9900DAF8-87E2-2347-B328-158DA60F3A60}" dt="2025-07-23T08:57:08.609" v="7472" actId="20577"/>
          <ac:spMkLst>
            <pc:docMk/>
            <pc:sldMk cId="2146553360" sldId="274"/>
            <ac:spMk id="8" creationId="{32034C77-0653-4837-C957-1E2AB5664D7F}"/>
          </ac:spMkLst>
        </pc:spChg>
        <pc:spChg chg="add mod">
          <ac:chgData name="Andries Meintjes" userId="3278723bf7b46a9b" providerId="LiveId" clId="{9900DAF8-87E2-2347-B328-158DA60F3A60}" dt="2025-07-23T08:57:41.972" v="7558" actId="1076"/>
          <ac:spMkLst>
            <pc:docMk/>
            <pc:sldMk cId="2146553360" sldId="274"/>
            <ac:spMk id="9" creationId="{A2393E02-4477-AA13-3D95-84EDEC38A6B9}"/>
          </ac:spMkLst>
        </pc:spChg>
        <pc:graphicFrameChg chg="add mod modGraphic">
          <ac:chgData name="Andries Meintjes" userId="3278723bf7b46a9b" providerId="LiveId" clId="{9900DAF8-87E2-2347-B328-158DA60F3A60}" dt="2025-07-23T08:55:58.179" v="7324" actId="14100"/>
          <ac:graphicFrameMkLst>
            <pc:docMk/>
            <pc:sldMk cId="2146553360" sldId="274"/>
            <ac:graphicFrameMk id="4" creationId="{A5497C62-F1FC-755A-5ECC-B63EEFAB8FDC}"/>
          </ac:graphicFrameMkLst>
        </pc:graphicFrameChg>
        <pc:picChg chg="add mod">
          <ac:chgData name="Andries Meintjes" userId="3278723bf7b46a9b" providerId="LiveId" clId="{9900DAF8-87E2-2347-B328-158DA60F3A60}" dt="2025-07-23T08:58:07.403" v="7564" actId="1076"/>
          <ac:picMkLst>
            <pc:docMk/>
            <pc:sldMk cId="2146553360" sldId="274"/>
            <ac:picMk id="10" creationId="{DAB8B454-4A73-F70E-EE8B-7F3903213758}"/>
          </ac:picMkLst>
        </pc:picChg>
      </pc:sldChg>
      <pc:sldChg chg="addSp delSp modSp add del mod modShow">
        <pc:chgData name="Andries Meintjes" userId="3278723bf7b46a9b" providerId="LiveId" clId="{9900DAF8-87E2-2347-B328-158DA60F3A60}" dt="2025-07-24T13:51:33.883" v="7670" actId="2696"/>
        <pc:sldMkLst>
          <pc:docMk/>
          <pc:sldMk cId="3271757788" sldId="275"/>
        </pc:sldMkLst>
        <pc:spChg chg="del">
          <ac:chgData name="Andries Meintjes" userId="3278723bf7b46a9b" providerId="LiveId" clId="{9900DAF8-87E2-2347-B328-158DA60F3A60}" dt="2025-07-23T08:58:27.411" v="7566" actId="478"/>
          <ac:spMkLst>
            <pc:docMk/>
            <pc:sldMk cId="3271757788" sldId="275"/>
            <ac:spMk id="8" creationId="{7AC90E17-53FF-DFEC-6D76-348C3D2E4568}"/>
          </ac:spMkLst>
        </pc:spChg>
        <pc:spChg chg="del">
          <ac:chgData name="Andries Meintjes" userId="3278723bf7b46a9b" providerId="LiveId" clId="{9900DAF8-87E2-2347-B328-158DA60F3A60}" dt="2025-07-23T08:58:29.926" v="7568" actId="478"/>
          <ac:spMkLst>
            <pc:docMk/>
            <pc:sldMk cId="3271757788" sldId="275"/>
            <ac:spMk id="9" creationId="{7FE40DE9-2146-7365-05CE-1D6A4B1A2789}"/>
          </ac:spMkLst>
        </pc:spChg>
        <pc:picChg chg="del">
          <ac:chgData name="Andries Meintjes" userId="3278723bf7b46a9b" providerId="LiveId" clId="{9900DAF8-87E2-2347-B328-158DA60F3A60}" dt="2025-07-23T08:58:28.296" v="7567" actId="478"/>
          <ac:picMkLst>
            <pc:docMk/>
            <pc:sldMk cId="3271757788" sldId="275"/>
            <ac:picMk id="10" creationId="{EF9C4D4F-B8DE-F9DA-BC47-B792BC2E7962}"/>
          </ac:picMkLst>
        </pc:picChg>
        <pc:picChg chg="add mod">
          <ac:chgData name="Andries Meintjes" userId="3278723bf7b46a9b" providerId="LiveId" clId="{9900DAF8-87E2-2347-B328-158DA60F3A60}" dt="2025-07-23T08:59:26.303" v="7571" actId="1076"/>
          <ac:picMkLst>
            <pc:docMk/>
            <pc:sldMk cId="3271757788" sldId="275"/>
            <ac:picMk id="6146" creationId="{C6906B88-7D84-6871-218E-2935E0A721A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A993A-8545-D04C-A231-15B924E417BE}" type="doc">
      <dgm:prSet loTypeId="urn:microsoft.com/office/officeart/2009/layout/Reverse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D976441-9DE0-2243-92F6-6E3DDB35963B}">
      <dgm:prSet phldrT="[Text]"/>
      <dgm:spPr/>
      <dgm:t>
        <a:bodyPr/>
        <a:lstStyle/>
        <a:p>
          <a:r>
            <a:rPr lang="en-GB" sz="4400" dirty="0"/>
            <a:t>Quantitative Data</a:t>
          </a:r>
        </a:p>
      </dgm:t>
    </dgm:pt>
    <dgm:pt modelId="{D4D0DCCA-A10E-824F-B8FB-DF513697AD29}" type="parTrans" cxnId="{54A23900-AE25-2649-9064-C3E7E0EAD9CF}">
      <dgm:prSet/>
      <dgm:spPr/>
      <dgm:t>
        <a:bodyPr/>
        <a:lstStyle/>
        <a:p>
          <a:endParaRPr lang="en-GB"/>
        </a:p>
      </dgm:t>
    </dgm:pt>
    <dgm:pt modelId="{8EFA275E-768E-3747-825E-1FF0652CFADA}" type="sibTrans" cxnId="{54A23900-AE25-2649-9064-C3E7E0EAD9CF}">
      <dgm:prSet/>
      <dgm:spPr/>
      <dgm:t>
        <a:bodyPr/>
        <a:lstStyle/>
        <a:p>
          <a:endParaRPr lang="en-GB"/>
        </a:p>
      </dgm:t>
    </dgm:pt>
    <dgm:pt modelId="{D5A63EA8-4159-3844-A8A7-9A57B6BF8121}">
      <dgm:prSet phldrT="[Text]" custT="1"/>
      <dgm:spPr/>
      <dgm:t>
        <a:bodyPr/>
        <a:lstStyle/>
        <a:p>
          <a:r>
            <a:rPr lang="en-GB" sz="4400" dirty="0"/>
            <a:t>Qualitative Data</a:t>
          </a:r>
        </a:p>
      </dgm:t>
    </dgm:pt>
    <dgm:pt modelId="{E8393AF4-D15B-D840-BB6E-2555D8BD8D71}" type="parTrans" cxnId="{1EDD43C7-F6F1-2B45-BFBF-251A4C37989E}">
      <dgm:prSet/>
      <dgm:spPr/>
      <dgm:t>
        <a:bodyPr/>
        <a:lstStyle/>
        <a:p>
          <a:endParaRPr lang="en-GB"/>
        </a:p>
      </dgm:t>
    </dgm:pt>
    <dgm:pt modelId="{F68FBED8-8C95-6345-A0AB-9C67FEE2FA3F}" type="sibTrans" cxnId="{1EDD43C7-F6F1-2B45-BFBF-251A4C37989E}">
      <dgm:prSet/>
      <dgm:spPr/>
      <dgm:t>
        <a:bodyPr/>
        <a:lstStyle/>
        <a:p>
          <a:endParaRPr lang="en-GB"/>
        </a:p>
      </dgm:t>
    </dgm:pt>
    <dgm:pt modelId="{C78A46B3-E221-614E-A75A-282CB46D8A35}">
      <dgm:prSet phldrT="[Text]" custT="1"/>
      <dgm:spPr/>
      <dgm:t>
        <a:bodyPr/>
        <a:lstStyle/>
        <a:p>
          <a:r>
            <a:rPr lang="en-GB" sz="3200" dirty="0"/>
            <a:t>Numerical</a:t>
          </a:r>
        </a:p>
      </dgm:t>
    </dgm:pt>
    <dgm:pt modelId="{102F334A-411A-114F-84A5-6938E0355ECD}" type="parTrans" cxnId="{FAA65D44-FBAF-0E41-B695-008673CA5E3A}">
      <dgm:prSet/>
      <dgm:spPr/>
      <dgm:t>
        <a:bodyPr/>
        <a:lstStyle/>
        <a:p>
          <a:endParaRPr lang="en-GB"/>
        </a:p>
      </dgm:t>
    </dgm:pt>
    <dgm:pt modelId="{B7B72380-6A9A-C243-AEEC-C9684E8219D4}" type="sibTrans" cxnId="{FAA65D44-FBAF-0E41-B695-008673CA5E3A}">
      <dgm:prSet/>
      <dgm:spPr/>
      <dgm:t>
        <a:bodyPr/>
        <a:lstStyle/>
        <a:p>
          <a:endParaRPr lang="en-GB"/>
        </a:p>
      </dgm:t>
    </dgm:pt>
    <dgm:pt modelId="{06985C1F-BEA2-694A-A548-9818A7A9EF3D}">
      <dgm:prSet custT="1"/>
      <dgm:spPr/>
      <dgm:t>
        <a:bodyPr/>
        <a:lstStyle/>
        <a:p>
          <a:r>
            <a:rPr lang="en-GB" sz="3200" dirty="0"/>
            <a:t>Descriptive, non-numerical</a:t>
          </a:r>
        </a:p>
      </dgm:t>
    </dgm:pt>
    <dgm:pt modelId="{A30BE33C-EE8B-B741-8FC3-062E29408A04}" type="parTrans" cxnId="{1D7A466C-DF76-DE45-A732-0FCBC62491CE}">
      <dgm:prSet/>
      <dgm:spPr/>
      <dgm:t>
        <a:bodyPr/>
        <a:lstStyle/>
        <a:p>
          <a:endParaRPr lang="en-GB"/>
        </a:p>
      </dgm:t>
    </dgm:pt>
    <dgm:pt modelId="{C9507A4F-DFF9-B046-9F4A-CD1B5DD54D3A}" type="sibTrans" cxnId="{1D7A466C-DF76-DE45-A732-0FCBC62491CE}">
      <dgm:prSet/>
      <dgm:spPr/>
      <dgm:t>
        <a:bodyPr/>
        <a:lstStyle/>
        <a:p>
          <a:endParaRPr lang="en-GB"/>
        </a:p>
      </dgm:t>
    </dgm:pt>
    <dgm:pt modelId="{BE8F28C7-8EFF-504F-B22D-C244F4BDDFB9}">
      <dgm:prSet phldrT="[Text]" custT="1"/>
      <dgm:spPr/>
      <dgm:t>
        <a:bodyPr/>
        <a:lstStyle/>
        <a:p>
          <a:r>
            <a:rPr lang="en-GB" sz="3200" dirty="0"/>
            <a:t>Discrete or Continuous</a:t>
          </a:r>
        </a:p>
      </dgm:t>
    </dgm:pt>
    <dgm:pt modelId="{3B4FC2FB-7015-224E-AA17-BB076024A012}" type="parTrans" cxnId="{7058D7F8-4FBA-C140-B2DE-138E45476216}">
      <dgm:prSet/>
      <dgm:spPr/>
      <dgm:t>
        <a:bodyPr/>
        <a:lstStyle/>
        <a:p>
          <a:endParaRPr lang="en-GB"/>
        </a:p>
      </dgm:t>
    </dgm:pt>
    <dgm:pt modelId="{48C2C2F3-E68D-4E4A-8C4D-2D82FBB360BB}" type="sibTrans" cxnId="{7058D7F8-4FBA-C140-B2DE-138E45476216}">
      <dgm:prSet/>
      <dgm:spPr/>
      <dgm:t>
        <a:bodyPr/>
        <a:lstStyle/>
        <a:p>
          <a:endParaRPr lang="en-GB"/>
        </a:p>
      </dgm:t>
    </dgm:pt>
    <dgm:pt modelId="{94E4A0AF-82BE-D24A-8548-6646991E6CD0}">
      <dgm:prSet phldrT="[Text]" custT="1"/>
      <dgm:spPr/>
      <dgm:t>
        <a:bodyPr/>
        <a:lstStyle/>
        <a:p>
          <a:r>
            <a:rPr lang="en-GB" sz="3200" dirty="0"/>
            <a:t>Ideal for processing with algorithms</a:t>
          </a:r>
        </a:p>
      </dgm:t>
    </dgm:pt>
    <dgm:pt modelId="{E4368230-30FF-CA46-B936-0FB9A5234E90}" type="parTrans" cxnId="{E53D0986-0A89-D348-BE3C-C78CBAE220E3}">
      <dgm:prSet/>
      <dgm:spPr/>
      <dgm:t>
        <a:bodyPr/>
        <a:lstStyle/>
        <a:p>
          <a:endParaRPr lang="en-GB"/>
        </a:p>
      </dgm:t>
    </dgm:pt>
    <dgm:pt modelId="{1B4F73B0-8AE4-BA4B-88BD-C4CC4D3242F1}" type="sibTrans" cxnId="{E53D0986-0A89-D348-BE3C-C78CBAE220E3}">
      <dgm:prSet/>
      <dgm:spPr/>
      <dgm:t>
        <a:bodyPr/>
        <a:lstStyle/>
        <a:p>
          <a:endParaRPr lang="en-GB"/>
        </a:p>
      </dgm:t>
    </dgm:pt>
    <dgm:pt modelId="{516AE219-0B46-6E45-96A5-C5F3F6941B08}">
      <dgm:prSet/>
      <dgm:spPr/>
      <dgm:t>
        <a:bodyPr/>
        <a:lstStyle/>
        <a:p>
          <a:endParaRPr lang="en-GB" sz="3900" dirty="0"/>
        </a:p>
      </dgm:t>
    </dgm:pt>
    <dgm:pt modelId="{626C65FC-D367-9E45-8F20-B0F1A2540779}" type="parTrans" cxnId="{6FA4B3C4-5A9D-594F-96E6-E54B1A951A23}">
      <dgm:prSet/>
      <dgm:spPr/>
      <dgm:t>
        <a:bodyPr/>
        <a:lstStyle/>
        <a:p>
          <a:endParaRPr lang="en-GB"/>
        </a:p>
      </dgm:t>
    </dgm:pt>
    <dgm:pt modelId="{C8F317EF-44CD-254E-8FB8-06C99BB44070}" type="sibTrans" cxnId="{6FA4B3C4-5A9D-594F-96E6-E54B1A951A23}">
      <dgm:prSet/>
      <dgm:spPr/>
      <dgm:t>
        <a:bodyPr/>
        <a:lstStyle/>
        <a:p>
          <a:endParaRPr lang="en-GB"/>
        </a:p>
      </dgm:t>
    </dgm:pt>
    <dgm:pt modelId="{BF183F8C-6CB9-B34C-8451-6E1EE35094EC}">
      <dgm:prSet/>
      <dgm:spPr/>
      <dgm:t>
        <a:bodyPr/>
        <a:lstStyle/>
        <a:p>
          <a:endParaRPr lang="en-GB" sz="3900" dirty="0"/>
        </a:p>
      </dgm:t>
    </dgm:pt>
    <dgm:pt modelId="{078EA286-9BFA-A345-8992-4405883541C9}" type="parTrans" cxnId="{F982FDF1-04F9-DA44-AD1B-DCE8E4CA0AA6}">
      <dgm:prSet/>
      <dgm:spPr/>
      <dgm:t>
        <a:bodyPr/>
        <a:lstStyle/>
        <a:p>
          <a:endParaRPr lang="en-GB"/>
        </a:p>
      </dgm:t>
    </dgm:pt>
    <dgm:pt modelId="{AD260FF8-A236-9647-BEA8-58FC75A8A817}" type="sibTrans" cxnId="{F982FDF1-04F9-DA44-AD1B-DCE8E4CA0AA6}">
      <dgm:prSet/>
      <dgm:spPr/>
      <dgm:t>
        <a:bodyPr/>
        <a:lstStyle/>
        <a:p>
          <a:endParaRPr lang="en-GB"/>
        </a:p>
      </dgm:t>
    </dgm:pt>
    <dgm:pt modelId="{F1011BEE-5622-4A46-819D-12BEF7E8C6B0}">
      <dgm:prSet custT="1"/>
      <dgm:spPr/>
      <dgm:t>
        <a:bodyPr/>
        <a:lstStyle/>
        <a:p>
          <a:r>
            <a:rPr lang="en-GB" sz="3200" dirty="0"/>
            <a:t>More difficult to process automatically</a:t>
          </a:r>
        </a:p>
      </dgm:t>
    </dgm:pt>
    <dgm:pt modelId="{81362C6D-9B58-3C4A-B872-84C70BA36146}" type="parTrans" cxnId="{8E709A79-248F-8F4F-A005-F6ABD37550F5}">
      <dgm:prSet/>
      <dgm:spPr/>
      <dgm:t>
        <a:bodyPr/>
        <a:lstStyle/>
        <a:p>
          <a:endParaRPr lang="en-GB"/>
        </a:p>
      </dgm:t>
    </dgm:pt>
    <dgm:pt modelId="{41138415-09A9-6847-A3E0-4984EE1058E5}" type="sibTrans" cxnId="{8E709A79-248F-8F4F-A005-F6ABD37550F5}">
      <dgm:prSet/>
      <dgm:spPr/>
      <dgm:t>
        <a:bodyPr/>
        <a:lstStyle/>
        <a:p>
          <a:endParaRPr lang="en-GB"/>
        </a:p>
      </dgm:t>
    </dgm:pt>
    <dgm:pt modelId="{09585956-742E-5045-9E65-F868BB56F811}" type="pres">
      <dgm:prSet presAssocID="{9CCA993A-8545-D04C-A231-15B924E417BE}" presName="Name0" presStyleCnt="0">
        <dgm:presLayoutVars>
          <dgm:chMax val="2"/>
          <dgm:chPref val="2"/>
          <dgm:animLvl val="lvl"/>
        </dgm:presLayoutVars>
      </dgm:prSet>
      <dgm:spPr/>
    </dgm:pt>
    <dgm:pt modelId="{A49B9FEB-EDEB-CD42-978F-E2EC7D177CD5}" type="pres">
      <dgm:prSet presAssocID="{9CCA993A-8545-D04C-A231-15B924E417BE}" presName="LeftText" presStyleLbl="revTx" presStyleIdx="0" presStyleCnt="0">
        <dgm:presLayoutVars>
          <dgm:bulletEnabled val="1"/>
        </dgm:presLayoutVars>
      </dgm:prSet>
      <dgm:spPr/>
    </dgm:pt>
    <dgm:pt modelId="{1504AB35-4582-3F48-A859-C0D4BE018C6D}" type="pres">
      <dgm:prSet presAssocID="{9CCA993A-8545-D04C-A231-15B924E417BE}" presName="LeftNode" presStyleLbl="bgImgPlace1" presStyleIdx="0" presStyleCnt="2" custScaleX="238736" custScaleY="127190" custLinFactNeighborX="-81795" custLinFactNeighborY="-1">
        <dgm:presLayoutVars>
          <dgm:chMax val="2"/>
          <dgm:chPref val="2"/>
        </dgm:presLayoutVars>
      </dgm:prSet>
      <dgm:spPr/>
    </dgm:pt>
    <dgm:pt modelId="{43376618-5CA8-2541-A100-AAF5811371F8}" type="pres">
      <dgm:prSet presAssocID="{9CCA993A-8545-D04C-A231-15B924E417BE}" presName="RightText" presStyleLbl="revTx" presStyleIdx="0" presStyleCnt="0">
        <dgm:presLayoutVars>
          <dgm:bulletEnabled val="1"/>
        </dgm:presLayoutVars>
      </dgm:prSet>
      <dgm:spPr/>
    </dgm:pt>
    <dgm:pt modelId="{04805585-BD9E-6F43-8376-FCB72D69CF56}" type="pres">
      <dgm:prSet presAssocID="{9CCA993A-8545-D04C-A231-15B924E417BE}" presName="RightNode" presStyleLbl="bgImgPlace1" presStyleIdx="1" presStyleCnt="2" custScaleX="251500" custScaleY="127503" custLinFactNeighborX="89424" custLinFactNeighborY="-769">
        <dgm:presLayoutVars>
          <dgm:chMax val="0"/>
          <dgm:chPref val="0"/>
        </dgm:presLayoutVars>
      </dgm:prSet>
      <dgm:spPr/>
    </dgm:pt>
    <dgm:pt modelId="{4BE38A30-71C1-B744-8D4B-9A54C35D2632}" type="pres">
      <dgm:prSet presAssocID="{9CCA993A-8545-D04C-A231-15B924E417BE}" presName="TopArrow" presStyleLbl="node1" presStyleIdx="0" presStyleCnt="2" custLinFactNeighborX="10" custLinFactNeighborY="-23257"/>
      <dgm:spPr>
        <a:prstGeom prst="mathMinus">
          <a:avLst/>
        </a:prstGeom>
        <a:noFill/>
        <a:ln>
          <a:noFill/>
        </a:ln>
      </dgm:spPr>
    </dgm:pt>
    <dgm:pt modelId="{185A00B0-1AA7-4C44-A788-DDFECF9D2D7E}" type="pres">
      <dgm:prSet presAssocID="{9CCA993A-8545-D04C-A231-15B924E417BE}" presName="BottomArrow" presStyleLbl="node1" presStyleIdx="1" presStyleCnt="2" custLinFactNeighborX="-5417" custLinFactNeighborY="9630"/>
      <dgm:spPr/>
    </dgm:pt>
  </dgm:ptLst>
  <dgm:cxnLst>
    <dgm:cxn modelId="{54A23900-AE25-2649-9064-C3E7E0EAD9CF}" srcId="{9CCA993A-8545-D04C-A231-15B924E417BE}" destId="{5D976441-9DE0-2243-92F6-6E3DDB35963B}" srcOrd="0" destOrd="0" parTransId="{D4D0DCCA-A10E-824F-B8FB-DF513697AD29}" sibTransId="{8EFA275E-768E-3747-825E-1FF0652CFADA}"/>
    <dgm:cxn modelId="{9C03DF09-16C5-DC45-8A5C-77A92A5D04AE}" type="presOf" srcId="{9CCA993A-8545-D04C-A231-15B924E417BE}" destId="{09585956-742E-5045-9E65-F868BB56F811}" srcOrd="0" destOrd="0" presId="urn:microsoft.com/office/officeart/2009/layout/ReverseList"/>
    <dgm:cxn modelId="{EB10CC11-2443-9D4E-9ABF-FBC8815630C7}" type="presOf" srcId="{BE8F28C7-8EFF-504F-B22D-C244F4BDDFB9}" destId="{A49B9FEB-EDEB-CD42-978F-E2EC7D177CD5}" srcOrd="0" destOrd="2" presId="urn:microsoft.com/office/officeart/2009/layout/ReverseList"/>
    <dgm:cxn modelId="{DB6F4523-B9BE-1D4F-AF08-F4421CFD918E}" type="presOf" srcId="{F1011BEE-5622-4A46-819D-12BEF7E8C6B0}" destId="{43376618-5CA8-2541-A100-AAF5811371F8}" srcOrd="0" destOrd="2" presId="urn:microsoft.com/office/officeart/2009/layout/ReverseList"/>
    <dgm:cxn modelId="{FCDDAD24-EA80-734C-B775-402B776CF330}" type="presOf" srcId="{BE8F28C7-8EFF-504F-B22D-C244F4BDDFB9}" destId="{1504AB35-4582-3F48-A859-C0D4BE018C6D}" srcOrd="1" destOrd="2" presId="urn:microsoft.com/office/officeart/2009/layout/ReverseList"/>
    <dgm:cxn modelId="{487D3328-E75C-954B-8C37-299233C79893}" type="presOf" srcId="{D5A63EA8-4159-3844-A8A7-9A57B6BF8121}" destId="{04805585-BD9E-6F43-8376-FCB72D69CF56}" srcOrd="1" destOrd="0" presId="urn:microsoft.com/office/officeart/2009/layout/ReverseList"/>
    <dgm:cxn modelId="{3ECE072B-F310-534F-A316-AD87F50E78DA}" type="presOf" srcId="{06985C1F-BEA2-694A-A548-9818A7A9EF3D}" destId="{43376618-5CA8-2541-A100-AAF5811371F8}" srcOrd="0" destOrd="1" presId="urn:microsoft.com/office/officeart/2009/layout/ReverseList"/>
    <dgm:cxn modelId="{0B8D9A2E-AAF7-F943-BE8B-5997E9118485}" type="presOf" srcId="{94E4A0AF-82BE-D24A-8548-6646991E6CD0}" destId="{A49B9FEB-EDEB-CD42-978F-E2EC7D177CD5}" srcOrd="0" destOrd="3" presId="urn:microsoft.com/office/officeart/2009/layout/ReverseList"/>
    <dgm:cxn modelId="{FAA65D44-FBAF-0E41-B695-008673CA5E3A}" srcId="{5D976441-9DE0-2243-92F6-6E3DDB35963B}" destId="{C78A46B3-E221-614E-A75A-282CB46D8A35}" srcOrd="0" destOrd="0" parTransId="{102F334A-411A-114F-84A5-6938E0355ECD}" sibTransId="{B7B72380-6A9A-C243-AEEC-C9684E8219D4}"/>
    <dgm:cxn modelId="{1D7A466C-DF76-DE45-A732-0FCBC62491CE}" srcId="{D5A63EA8-4159-3844-A8A7-9A57B6BF8121}" destId="{06985C1F-BEA2-694A-A548-9818A7A9EF3D}" srcOrd="0" destOrd="0" parTransId="{A30BE33C-EE8B-B741-8FC3-062E29408A04}" sibTransId="{C9507A4F-DFF9-B046-9F4A-CD1B5DD54D3A}"/>
    <dgm:cxn modelId="{D5E9AB6D-E551-F745-8F87-51920AB3948B}" type="presOf" srcId="{5D976441-9DE0-2243-92F6-6E3DDB35963B}" destId="{A49B9FEB-EDEB-CD42-978F-E2EC7D177CD5}" srcOrd="0" destOrd="0" presId="urn:microsoft.com/office/officeart/2009/layout/ReverseList"/>
    <dgm:cxn modelId="{8E709A79-248F-8F4F-A005-F6ABD37550F5}" srcId="{D5A63EA8-4159-3844-A8A7-9A57B6BF8121}" destId="{F1011BEE-5622-4A46-819D-12BEF7E8C6B0}" srcOrd="1" destOrd="0" parTransId="{81362C6D-9B58-3C4A-B872-84C70BA36146}" sibTransId="{41138415-09A9-6847-A3E0-4984EE1058E5}"/>
    <dgm:cxn modelId="{8F17407A-D036-A04A-AD6B-1E6089005C50}" type="presOf" srcId="{D5A63EA8-4159-3844-A8A7-9A57B6BF8121}" destId="{43376618-5CA8-2541-A100-AAF5811371F8}" srcOrd="0" destOrd="0" presId="urn:microsoft.com/office/officeart/2009/layout/ReverseList"/>
    <dgm:cxn modelId="{82832E7E-F01E-3444-A857-888A030DD72E}" type="presOf" srcId="{94E4A0AF-82BE-D24A-8548-6646991E6CD0}" destId="{1504AB35-4582-3F48-A859-C0D4BE018C6D}" srcOrd="1" destOrd="3" presId="urn:microsoft.com/office/officeart/2009/layout/ReverseList"/>
    <dgm:cxn modelId="{E53D0986-0A89-D348-BE3C-C78CBAE220E3}" srcId="{5D976441-9DE0-2243-92F6-6E3DDB35963B}" destId="{94E4A0AF-82BE-D24A-8548-6646991E6CD0}" srcOrd="2" destOrd="0" parTransId="{E4368230-30FF-CA46-B936-0FB9A5234E90}" sibTransId="{1B4F73B0-8AE4-BA4B-88BD-C4CC4D3242F1}"/>
    <dgm:cxn modelId="{0CBDA987-B22C-5C44-8547-5A35630701F3}" type="presOf" srcId="{516AE219-0B46-6E45-96A5-C5F3F6941B08}" destId="{43376618-5CA8-2541-A100-AAF5811371F8}" srcOrd="0" destOrd="4" presId="urn:microsoft.com/office/officeart/2009/layout/ReverseList"/>
    <dgm:cxn modelId="{98ACBCB8-CB14-E84D-BF83-39AEBDC1CCE2}" type="presOf" srcId="{5D976441-9DE0-2243-92F6-6E3DDB35963B}" destId="{1504AB35-4582-3F48-A859-C0D4BE018C6D}" srcOrd="1" destOrd="0" presId="urn:microsoft.com/office/officeart/2009/layout/ReverseList"/>
    <dgm:cxn modelId="{D755C8B9-1F95-834E-98CA-8987FE315D1B}" type="presOf" srcId="{BF183F8C-6CB9-B34C-8451-6E1EE35094EC}" destId="{43376618-5CA8-2541-A100-AAF5811371F8}" srcOrd="0" destOrd="3" presId="urn:microsoft.com/office/officeart/2009/layout/ReverseList"/>
    <dgm:cxn modelId="{6FA4B3C4-5A9D-594F-96E6-E54B1A951A23}" srcId="{D5A63EA8-4159-3844-A8A7-9A57B6BF8121}" destId="{516AE219-0B46-6E45-96A5-C5F3F6941B08}" srcOrd="3" destOrd="0" parTransId="{626C65FC-D367-9E45-8F20-B0F1A2540779}" sibTransId="{C8F317EF-44CD-254E-8FB8-06C99BB44070}"/>
    <dgm:cxn modelId="{1EDD43C7-F6F1-2B45-BFBF-251A4C37989E}" srcId="{9CCA993A-8545-D04C-A231-15B924E417BE}" destId="{D5A63EA8-4159-3844-A8A7-9A57B6BF8121}" srcOrd="1" destOrd="0" parTransId="{E8393AF4-D15B-D840-BB6E-2555D8BD8D71}" sibTransId="{F68FBED8-8C95-6345-A0AB-9C67FEE2FA3F}"/>
    <dgm:cxn modelId="{9D987DCE-F650-0C4E-A361-6DDF181499E4}" type="presOf" srcId="{BF183F8C-6CB9-B34C-8451-6E1EE35094EC}" destId="{04805585-BD9E-6F43-8376-FCB72D69CF56}" srcOrd="1" destOrd="3" presId="urn:microsoft.com/office/officeart/2009/layout/ReverseList"/>
    <dgm:cxn modelId="{6042A2D5-DA3A-FD4F-802F-D5A9E7D88DE6}" type="presOf" srcId="{06985C1F-BEA2-694A-A548-9818A7A9EF3D}" destId="{04805585-BD9E-6F43-8376-FCB72D69CF56}" srcOrd="1" destOrd="1" presId="urn:microsoft.com/office/officeart/2009/layout/ReverseList"/>
    <dgm:cxn modelId="{C1870EE5-9DF4-2647-86F7-A3E269655989}" type="presOf" srcId="{C78A46B3-E221-614E-A75A-282CB46D8A35}" destId="{1504AB35-4582-3F48-A859-C0D4BE018C6D}" srcOrd="1" destOrd="1" presId="urn:microsoft.com/office/officeart/2009/layout/ReverseList"/>
    <dgm:cxn modelId="{7CD5BDE8-2735-1046-B606-F23F90AB842E}" type="presOf" srcId="{516AE219-0B46-6E45-96A5-C5F3F6941B08}" destId="{04805585-BD9E-6F43-8376-FCB72D69CF56}" srcOrd="1" destOrd="4" presId="urn:microsoft.com/office/officeart/2009/layout/ReverseList"/>
    <dgm:cxn modelId="{D03F6FF0-C6BF-204F-A5BD-7D4DF0B437D2}" type="presOf" srcId="{F1011BEE-5622-4A46-819D-12BEF7E8C6B0}" destId="{04805585-BD9E-6F43-8376-FCB72D69CF56}" srcOrd="1" destOrd="2" presId="urn:microsoft.com/office/officeart/2009/layout/ReverseList"/>
    <dgm:cxn modelId="{CFFAD4F0-1549-F14E-9CEE-90BCE01B4194}" type="presOf" srcId="{C78A46B3-E221-614E-A75A-282CB46D8A35}" destId="{A49B9FEB-EDEB-CD42-978F-E2EC7D177CD5}" srcOrd="0" destOrd="1" presId="urn:microsoft.com/office/officeart/2009/layout/ReverseList"/>
    <dgm:cxn modelId="{F982FDF1-04F9-DA44-AD1B-DCE8E4CA0AA6}" srcId="{D5A63EA8-4159-3844-A8A7-9A57B6BF8121}" destId="{BF183F8C-6CB9-B34C-8451-6E1EE35094EC}" srcOrd="2" destOrd="0" parTransId="{078EA286-9BFA-A345-8992-4405883541C9}" sibTransId="{AD260FF8-A236-9647-BEA8-58FC75A8A817}"/>
    <dgm:cxn modelId="{7058D7F8-4FBA-C140-B2DE-138E45476216}" srcId="{5D976441-9DE0-2243-92F6-6E3DDB35963B}" destId="{BE8F28C7-8EFF-504F-B22D-C244F4BDDFB9}" srcOrd="1" destOrd="0" parTransId="{3B4FC2FB-7015-224E-AA17-BB076024A012}" sibTransId="{48C2C2F3-E68D-4E4A-8C4D-2D82FBB360BB}"/>
    <dgm:cxn modelId="{86886E4D-47E9-E64D-9C44-1BB8FF1CD31F}" type="presParOf" srcId="{09585956-742E-5045-9E65-F868BB56F811}" destId="{A49B9FEB-EDEB-CD42-978F-E2EC7D177CD5}" srcOrd="0" destOrd="0" presId="urn:microsoft.com/office/officeart/2009/layout/ReverseList"/>
    <dgm:cxn modelId="{86CFEAC5-BCE7-D541-A7FA-7140154D2851}" type="presParOf" srcId="{09585956-742E-5045-9E65-F868BB56F811}" destId="{1504AB35-4582-3F48-A859-C0D4BE018C6D}" srcOrd="1" destOrd="0" presId="urn:microsoft.com/office/officeart/2009/layout/ReverseList"/>
    <dgm:cxn modelId="{D69B57D1-0195-3344-AA03-F3F0E950CEB1}" type="presParOf" srcId="{09585956-742E-5045-9E65-F868BB56F811}" destId="{43376618-5CA8-2541-A100-AAF5811371F8}" srcOrd="2" destOrd="0" presId="urn:microsoft.com/office/officeart/2009/layout/ReverseList"/>
    <dgm:cxn modelId="{EBC21CA3-5245-E944-BC33-48A955C371AE}" type="presParOf" srcId="{09585956-742E-5045-9E65-F868BB56F811}" destId="{04805585-BD9E-6F43-8376-FCB72D69CF56}" srcOrd="3" destOrd="0" presId="urn:microsoft.com/office/officeart/2009/layout/ReverseList"/>
    <dgm:cxn modelId="{39CB679A-E76A-B047-B942-70CE574AAB67}" type="presParOf" srcId="{09585956-742E-5045-9E65-F868BB56F811}" destId="{4BE38A30-71C1-B744-8D4B-9A54C35D2632}" srcOrd="4" destOrd="0" presId="urn:microsoft.com/office/officeart/2009/layout/ReverseList"/>
    <dgm:cxn modelId="{8D02603F-675A-2442-AD9C-C4E1CEBD457C}" type="presParOf" srcId="{09585956-742E-5045-9E65-F868BB56F811}" destId="{185A00B0-1AA7-4C44-A788-DDFECF9D2D7E}" srcOrd="5" destOrd="0" presId="urn:microsoft.com/office/officeart/2009/layout/Reverse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6B29F4-3B99-F044-96AC-53908B406097}" type="doc">
      <dgm:prSet loTypeId="urn:microsoft.com/office/officeart/2005/8/layout/cycle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869203D3-41A8-7241-BCD5-9121111BE789}">
      <dgm:prSet phldrT="[Text]" custT="1"/>
      <dgm:spPr/>
      <dgm:t>
        <a:bodyPr/>
        <a:lstStyle/>
        <a:p>
          <a:r>
            <a:rPr lang="en-GB" sz="1800" dirty="0"/>
            <a:t>Problem</a:t>
          </a:r>
        </a:p>
      </dgm:t>
    </dgm:pt>
    <dgm:pt modelId="{3A8C3F1B-C504-4346-B23E-397C78216DE0}" type="parTrans" cxnId="{9221A2FF-5742-F34D-BE5A-CDAB4269416F}">
      <dgm:prSet/>
      <dgm:spPr/>
      <dgm:t>
        <a:bodyPr/>
        <a:lstStyle/>
        <a:p>
          <a:endParaRPr lang="en-GB" sz="1800"/>
        </a:p>
      </dgm:t>
    </dgm:pt>
    <dgm:pt modelId="{E83A7F03-5BD3-514F-BF8C-E863D5B8EB8E}" type="sibTrans" cxnId="{9221A2FF-5742-F34D-BE5A-CDAB4269416F}">
      <dgm:prSet custT="1"/>
      <dgm:spPr/>
      <dgm:t>
        <a:bodyPr/>
        <a:lstStyle/>
        <a:p>
          <a:endParaRPr lang="en-GB" sz="1800"/>
        </a:p>
      </dgm:t>
    </dgm:pt>
    <dgm:pt modelId="{EC4D9B5F-1FBA-3743-8277-D87F6D1DB208}">
      <dgm:prSet phldrT="[Text]" custT="1"/>
      <dgm:spPr/>
      <dgm:t>
        <a:bodyPr/>
        <a:lstStyle/>
        <a:p>
          <a:r>
            <a:rPr lang="en-GB" sz="1800" dirty="0"/>
            <a:t>Plan</a:t>
          </a:r>
        </a:p>
      </dgm:t>
    </dgm:pt>
    <dgm:pt modelId="{A2E44E40-8364-1E43-83EF-6FF97AE5B82F}" type="parTrans" cxnId="{72568A57-AB7F-3C4D-9618-B885C0822FF0}">
      <dgm:prSet/>
      <dgm:spPr/>
      <dgm:t>
        <a:bodyPr/>
        <a:lstStyle/>
        <a:p>
          <a:endParaRPr lang="en-GB" sz="1800"/>
        </a:p>
      </dgm:t>
    </dgm:pt>
    <dgm:pt modelId="{97DC372B-6CE4-7B49-BB52-A2FDAD2D5AFD}" type="sibTrans" cxnId="{72568A57-AB7F-3C4D-9618-B885C0822FF0}">
      <dgm:prSet custT="1"/>
      <dgm:spPr/>
      <dgm:t>
        <a:bodyPr/>
        <a:lstStyle/>
        <a:p>
          <a:endParaRPr lang="en-GB" sz="1800"/>
        </a:p>
      </dgm:t>
    </dgm:pt>
    <dgm:pt modelId="{E4FB4D6E-5742-0B45-9B6F-229C9C9095F8}">
      <dgm:prSet phldrT="[Text]" custT="1"/>
      <dgm:spPr/>
      <dgm:t>
        <a:bodyPr/>
        <a:lstStyle/>
        <a:p>
          <a:r>
            <a:rPr lang="en-GB" sz="1800" dirty="0"/>
            <a:t>Data</a:t>
          </a:r>
        </a:p>
      </dgm:t>
    </dgm:pt>
    <dgm:pt modelId="{E75A3EE0-5351-D44E-B4AA-12AF0D309883}" type="parTrans" cxnId="{1EBDBC79-39D1-204E-9B43-9EB8BAD4F2CD}">
      <dgm:prSet/>
      <dgm:spPr/>
      <dgm:t>
        <a:bodyPr/>
        <a:lstStyle/>
        <a:p>
          <a:endParaRPr lang="en-GB" sz="1800"/>
        </a:p>
      </dgm:t>
    </dgm:pt>
    <dgm:pt modelId="{A06C856D-AF82-5C4B-9ADF-F39DE349F782}" type="sibTrans" cxnId="{1EBDBC79-39D1-204E-9B43-9EB8BAD4F2CD}">
      <dgm:prSet custT="1"/>
      <dgm:spPr/>
      <dgm:t>
        <a:bodyPr/>
        <a:lstStyle/>
        <a:p>
          <a:endParaRPr lang="en-GB" sz="1800"/>
        </a:p>
      </dgm:t>
    </dgm:pt>
    <dgm:pt modelId="{5E7646A2-3DE6-D94D-B4C2-3725EE2940E6}">
      <dgm:prSet phldrT="[Text]" custT="1"/>
      <dgm:spPr/>
      <dgm:t>
        <a:bodyPr/>
        <a:lstStyle/>
        <a:p>
          <a:r>
            <a:rPr lang="en-GB" sz="1800" dirty="0"/>
            <a:t>Analysis</a:t>
          </a:r>
        </a:p>
      </dgm:t>
    </dgm:pt>
    <dgm:pt modelId="{B5FE7D08-AD9C-1945-B48C-BA73E01548EF}" type="parTrans" cxnId="{4DEE1A7C-D5ED-B341-AA9E-463584CA1A69}">
      <dgm:prSet/>
      <dgm:spPr/>
      <dgm:t>
        <a:bodyPr/>
        <a:lstStyle/>
        <a:p>
          <a:endParaRPr lang="en-GB" sz="1800"/>
        </a:p>
      </dgm:t>
    </dgm:pt>
    <dgm:pt modelId="{9C7BA90A-5324-704B-BEB7-06EA4C7EA116}" type="sibTrans" cxnId="{4DEE1A7C-D5ED-B341-AA9E-463584CA1A69}">
      <dgm:prSet custT="1"/>
      <dgm:spPr/>
      <dgm:t>
        <a:bodyPr/>
        <a:lstStyle/>
        <a:p>
          <a:endParaRPr lang="en-GB" sz="1800"/>
        </a:p>
      </dgm:t>
    </dgm:pt>
    <dgm:pt modelId="{41316B0D-EBCB-CB4A-BE09-F9E5D0A912E6}">
      <dgm:prSet phldrT="[Text]" custT="1"/>
      <dgm:spPr/>
      <dgm:t>
        <a:bodyPr/>
        <a:lstStyle/>
        <a:p>
          <a:r>
            <a:rPr lang="en-GB" sz="1800" dirty="0"/>
            <a:t>Conclusion</a:t>
          </a:r>
        </a:p>
      </dgm:t>
    </dgm:pt>
    <dgm:pt modelId="{E036FA70-4DF2-644C-BA02-6CC2D09EF93B}" type="parTrans" cxnId="{18D5C3DA-E6E1-B34B-84B0-E7FE573B29DF}">
      <dgm:prSet/>
      <dgm:spPr/>
      <dgm:t>
        <a:bodyPr/>
        <a:lstStyle/>
        <a:p>
          <a:endParaRPr lang="en-GB" sz="1800"/>
        </a:p>
      </dgm:t>
    </dgm:pt>
    <dgm:pt modelId="{6DF4EB44-B80C-6A4E-A59C-02965D95E8B8}" type="sibTrans" cxnId="{18D5C3DA-E6E1-B34B-84B0-E7FE573B29DF}">
      <dgm:prSet custT="1"/>
      <dgm:spPr/>
      <dgm:t>
        <a:bodyPr/>
        <a:lstStyle/>
        <a:p>
          <a:endParaRPr lang="en-GB" sz="1800"/>
        </a:p>
      </dgm:t>
    </dgm:pt>
    <dgm:pt modelId="{6546F789-9E00-5C44-BA0A-7CC8412A3216}">
      <dgm:prSet phldrT="[Text]" custT="1"/>
      <dgm:spPr/>
      <dgm:t>
        <a:bodyPr/>
        <a:lstStyle/>
        <a:p>
          <a:r>
            <a:rPr lang="en-GB" sz="1600" dirty="0"/>
            <a:t>Understanding and defining the problem</a:t>
          </a:r>
        </a:p>
      </dgm:t>
    </dgm:pt>
    <dgm:pt modelId="{34ABB259-50B9-9544-9C1E-0CBD2E48502C}" type="parTrans" cxnId="{BE5D64BD-4641-6241-A69A-121906B48F6D}">
      <dgm:prSet/>
      <dgm:spPr/>
      <dgm:t>
        <a:bodyPr/>
        <a:lstStyle/>
        <a:p>
          <a:endParaRPr lang="en-GB"/>
        </a:p>
      </dgm:t>
    </dgm:pt>
    <dgm:pt modelId="{1498552B-C4B9-1E49-BB6D-A87C0C100AFE}" type="sibTrans" cxnId="{BE5D64BD-4641-6241-A69A-121906B48F6D}">
      <dgm:prSet/>
      <dgm:spPr/>
      <dgm:t>
        <a:bodyPr/>
        <a:lstStyle/>
        <a:p>
          <a:endParaRPr lang="en-GB"/>
        </a:p>
      </dgm:t>
    </dgm:pt>
    <dgm:pt modelId="{A6A76D46-5272-A949-B781-8A30B930EF07}">
      <dgm:prSet phldrT="[Text]" custT="1"/>
      <dgm:spPr/>
      <dgm:t>
        <a:bodyPr/>
        <a:lstStyle/>
        <a:p>
          <a:r>
            <a:rPr lang="en-GB" sz="1600" dirty="0"/>
            <a:t>What to measure and how?</a:t>
          </a:r>
        </a:p>
      </dgm:t>
    </dgm:pt>
    <dgm:pt modelId="{768A254B-DAED-DD4B-8DDB-2E5937ADF405}" type="parTrans" cxnId="{4513C7CB-DB87-B845-BAD6-46697B19487B}">
      <dgm:prSet/>
      <dgm:spPr/>
      <dgm:t>
        <a:bodyPr/>
        <a:lstStyle/>
        <a:p>
          <a:endParaRPr lang="en-GB"/>
        </a:p>
      </dgm:t>
    </dgm:pt>
    <dgm:pt modelId="{C4487796-2E9F-C544-B1A4-6786A42B79EC}" type="sibTrans" cxnId="{4513C7CB-DB87-B845-BAD6-46697B19487B}">
      <dgm:prSet/>
      <dgm:spPr/>
      <dgm:t>
        <a:bodyPr/>
        <a:lstStyle/>
        <a:p>
          <a:endParaRPr lang="en-GB"/>
        </a:p>
      </dgm:t>
    </dgm:pt>
    <dgm:pt modelId="{1410DA32-88BC-6241-B623-BCEAC54705F5}">
      <dgm:prSet phldrT="[Text]" custT="1"/>
      <dgm:spPr/>
      <dgm:t>
        <a:bodyPr/>
        <a:lstStyle/>
        <a:p>
          <a:r>
            <a:rPr lang="en-GB" sz="1600" dirty="0"/>
            <a:t>Collection, management, cleaning</a:t>
          </a:r>
        </a:p>
      </dgm:t>
    </dgm:pt>
    <dgm:pt modelId="{1FA4191E-03E8-F54B-9884-9A0685A4ABB1}" type="parTrans" cxnId="{DBF4D30C-821B-A54B-8259-F1F2E4D6CCC0}">
      <dgm:prSet/>
      <dgm:spPr/>
      <dgm:t>
        <a:bodyPr/>
        <a:lstStyle/>
        <a:p>
          <a:endParaRPr lang="en-GB"/>
        </a:p>
      </dgm:t>
    </dgm:pt>
    <dgm:pt modelId="{20698176-186E-7F4F-81ED-A0CA56EE927A}" type="sibTrans" cxnId="{DBF4D30C-821B-A54B-8259-F1F2E4D6CCC0}">
      <dgm:prSet/>
      <dgm:spPr/>
      <dgm:t>
        <a:bodyPr/>
        <a:lstStyle/>
        <a:p>
          <a:endParaRPr lang="en-GB"/>
        </a:p>
      </dgm:t>
    </dgm:pt>
    <dgm:pt modelId="{6E6C2F30-8BF2-884C-A8F8-47BEAFCF3376}">
      <dgm:prSet phldrT="[Text]" custT="1"/>
      <dgm:spPr/>
      <dgm:t>
        <a:bodyPr/>
        <a:lstStyle/>
        <a:p>
          <a:r>
            <a:rPr lang="en-GB" sz="1600" dirty="0"/>
            <a:t>Perform statistical analysis</a:t>
          </a:r>
        </a:p>
      </dgm:t>
    </dgm:pt>
    <dgm:pt modelId="{D581C486-D37A-6648-9F61-2611823A364D}" type="parTrans" cxnId="{36879F68-92DE-AD4B-98C6-34203CC8554D}">
      <dgm:prSet/>
      <dgm:spPr/>
      <dgm:t>
        <a:bodyPr/>
        <a:lstStyle/>
        <a:p>
          <a:endParaRPr lang="en-GB"/>
        </a:p>
      </dgm:t>
    </dgm:pt>
    <dgm:pt modelId="{8FB20D7B-471D-C14B-BDCB-992680CB7352}" type="sibTrans" cxnId="{36879F68-92DE-AD4B-98C6-34203CC8554D}">
      <dgm:prSet/>
      <dgm:spPr/>
      <dgm:t>
        <a:bodyPr/>
        <a:lstStyle/>
        <a:p>
          <a:endParaRPr lang="en-GB"/>
        </a:p>
      </dgm:t>
    </dgm:pt>
    <dgm:pt modelId="{AA4E86C6-BDDF-0741-82AB-89ADAE1D47B1}">
      <dgm:prSet phldrT="[Text]" custT="1"/>
      <dgm:spPr/>
      <dgm:t>
        <a:bodyPr/>
        <a:lstStyle/>
        <a:p>
          <a:r>
            <a:rPr lang="en-GB" sz="1600" dirty="0"/>
            <a:t>Construct machine learning models</a:t>
          </a:r>
        </a:p>
      </dgm:t>
    </dgm:pt>
    <dgm:pt modelId="{A9920DD4-FD3A-A14F-A60C-0E6BE58303FE}" type="parTrans" cxnId="{235D7C6A-AD3A-4541-8CFB-A7384EA98381}">
      <dgm:prSet/>
      <dgm:spPr/>
      <dgm:t>
        <a:bodyPr/>
        <a:lstStyle/>
        <a:p>
          <a:endParaRPr lang="en-GB"/>
        </a:p>
      </dgm:t>
    </dgm:pt>
    <dgm:pt modelId="{66A20F25-BA72-5040-AF28-366124FCC094}" type="sibTrans" cxnId="{235D7C6A-AD3A-4541-8CFB-A7384EA98381}">
      <dgm:prSet/>
      <dgm:spPr/>
      <dgm:t>
        <a:bodyPr/>
        <a:lstStyle/>
        <a:p>
          <a:endParaRPr lang="en-GB"/>
        </a:p>
      </dgm:t>
    </dgm:pt>
    <dgm:pt modelId="{464AE95F-817C-7549-BDAD-7CAA9B44382C}">
      <dgm:prSet custT="1"/>
      <dgm:spPr/>
      <dgm:t>
        <a:bodyPr/>
        <a:lstStyle/>
        <a:p>
          <a:r>
            <a:rPr lang="en-GB" sz="1600" dirty="0"/>
            <a:t>Interpretation and conclusion</a:t>
          </a:r>
          <a:endParaRPr lang="en-GB" sz="1800" dirty="0"/>
        </a:p>
      </dgm:t>
    </dgm:pt>
    <dgm:pt modelId="{2A34C6AB-1B18-844F-BCC1-3EAC39C19892}" type="parTrans" cxnId="{72193DAD-8520-F84F-92B7-C32A2315DC8C}">
      <dgm:prSet/>
      <dgm:spPr/>
      <dgm:t>
        <a:bodyPr/>
        <a:lstStyle/>
        <a:p>
          <a:endParaRPr lang="en-GB"/>
        </a:p>
      </dgm:t>
    </dgm:pt>
    <dgm:pt modelId="{31539F6D-F175-264A-AD0E-CEB85F027530}" type="sibTrans" cxnId="{72193DAD-8520-F84F-92B7-C32A2315DC8C}">
      <dgm:prSet/>
      <dgm:spPr/>
      <dgm:t>
        <a:bodyPr/>
        <a:lstStyle/>
        <a:p>
          <a:endParaRPr lang="en-GB"/>
        </a:p>
      </dgm:t>
    </dgm:pt>
    <dgm:pt modelId="{A2C47514-FE73-B845-A749-635859C6AC95}">
      <dgm:prSet custT="1"/>
      <dgm:spPr/>
      <dgm:t>
        <a:bodyPr/>
        <a:lstStyle/>
        <a:p>
          <a:r>
            <a:rPr lang="en-GB" sz="1600" dirty="0"/>
            <a:t>Communication of results/ deployment of models</a:t>
          </a:r>
          <a:endParaRPr lang="en-GB" sz="1800" dirty="0"/>
        </a:p>
      </dgm:t>
    </dgm:pt>
    <dgm:pt modelId="{A12B596F-7C21-134E-915A-2445C222D41D}" type="parTrans" cxnId="{8C664F85-F24C-4B47-91A4-990557275031}">
      <dgm:prSet/>
      <dgm:spPr/>
      <dgm:t>
        <a:bodyPr/>
        <a:lstStyle/>
        <a:p>
          <a:endParaRPr lang="en-GB"/>
        </a:p>
      </dgm:t>
    </dgm:pt>
    <dgm:pt modelId="{0F4B1910-329F-2445-8F34-DDE9054434D6}" type="sibTrans" cxnId="{8C664F85-F24C-4B47-91A4-990557275031}">
      <dgm:prSet/>
      <dgm:spPr/>
      <dgm:t>
        <a:bodyPr/>
        <a:lstStyle/>
        <a:p>
          <a:endParaRPr lang="en-GB"/>
        </a:p>
      </dgm:t>
    </dgm:pt>
    <dgm:pt modelId="{0CF2582F-6F90-4045-8639-18B14104E828}">
      <dgm:prSet phldrT="[Text]" custT="1"/>
      <dgm:spPr/>
      <dgm:t>
        <a:bodyPr/>
        <a:lstStyle/>
        <a:p>
          <a:r>
            <a:rPr lang="en-GB" sz="1600" dirty="0"/>
            <a:t>Study design</a:t>
          </a:r>
        </a:p>
      </dgm:t>
    </dgm:pt>
    <dgm:pt modelId="{1644786C-2930-5540-BF29-A7122159B21D}" type="parTrans" cxnId="{F6C21965-55FD-6349-A730-06165EF7DD8A}">
      <dgm:prSet/>
      <dgm:spPr/>
      <dgm:t>
        <a:bodyPr/>
        <a:lstStyle/>
        <a:p>
          <a:endParaRPr lang="en-GB"/>
        </a:p>
      </dgm:t>
    </dgm:pt>
    <dgm:pt modelId="{8451FCE9-D807-3D4E-8C96-0BA1747392E0}" type="sibTrans" cxnId="{F6C21965-55FD-6349-A730-06165EF7DD8A}">
      <dgm:prSet/>
      <dgm:spPr/>
      <dgm:t>
        <a:bodyPr/>
        <a:lstStyle/>
        <a:p>
          <a:endParaRPr lang="en-GB"/>
        </a:p>
      </dgm:t>
    </dgm:pt>
    <dgm:pt modelId="{3FF6F245-8403-EF46-828E-D9A77EE34820}">
      <dgm:prSet phldrT="[Text]" custT="1"/>
      <dgm:spPr/>
      <dgm:t>
        <a:bodyPr/>
        <a:lstStyle/>
        <a:p>
          <a:r>
            <a:rPr lang="en-GB" sz="1600" dirty="0"/>
            <a:t>Definitions</a:t>
          </a:r>
        </a:p>
      </dgm:t>
    </dgm:pt>
    <dgm:pt modelId="{36F6DECB-3152-2A48-98B6-F2A0D41D9CAF}" type="parTrans" cxnId="{46EFF3A4-786F-C446-9D87-1FD91F32D853}">
      <dgm:prSet/>
      <dgm:spPr/>
      <dgm:t>
        <a:bodyPr/>
        <a:lstStyle/>
        <a:p>
          <a:endParaRPr lang="en-GB"/>
        </a:p>
      </dgm:t>
    </dgm:pt>
    <dgm:pt modelId="{2A55531D-8E96-5343-A82A-0AB51987AE7A}" type="sibTrans" cxnId="{46EFF3A4-786F-C446-9D87-1FD91F32D853}">
      <dgm:prSet/>
      <dgm:spPr/>
      <dgm:t>
        <a:bodyPr/>
        <a:lstStyle/>
        <a:p>
          <a:endParaRPr lang="en-GB"/>
        </a:p>
      </dgm:t>
    </dgm:pt>
    <dgm:pt modelId="{02531DEB-BE8C-A749-BC77-A45D58709DEA}" type="pres">
      <dgm:prSet presAssocID="{216B29F4-3B99-F044-96AC-53908B406097}" presName="Name0" presStyleCnt="0">
        <dgm:presLayoutVars>
          <dgm:dir/>
          <dgm:resizeHandles val="exact"/>
        </dgm:presLayoutVars>
      </dgm:prSet>
      <dgm:spPr/>
    </dgm:pt>
    <dgm:pt modelId="{2880FFD3-C237-9943-9CCF-008287F5B4AA}" type="pres">
      <dgm:prSet presAssocID="{216B29F4-3B99-F044-96AC-53908B406097}" presName="cycle" presStyleCnt="0"/>
      <dgm:spPr/>
    </dgm:pt>
    <dgm:pt modelId="{50C978A7-9915-D14B-B2C2-EA1EFE2573A8}" type="pres">
      <dgm:prSet presAssocID="{869203D3-41A8-7241-BCD5-9121111BE789}" presName="nodeFirstNode" presStyleLbl="node1" presStyleIdx="0" presStyleCnt="5">
        <dgm:presLayoutVars>
          <dgm:bulletEnabled val="1"/>
        </dgm:presLayoutVars>
      </dgm:prSet>
      <dgm:spPr/>
    </dgm:pt>
    <dgm:pt modelId="{F49F43C8-2C98-F040-8731-8DEC4DA8C9C2}" type="pres">
      <dgm:prSet presAssocID="{E83A7F03-5BD3-514F-BF8C-E863D5B8EB8E}" presName="sibTransFirstNode" presStyleLbl="bgShp" presStyleIdx="0" presStyleCnt="1"/>
      <dgm:spPr/>
    </dgm:pt>
    <dgm:pt modelId="{A3B667F2-4C77-9B40-BC63-1C6B6E83114A}" type="pres">
      <dgm:prSet presAssocID="{EC4D9B5F-1FBA-3743-8277-D87F6D1DB208}" presName="nodeFollowingNodes" presStyleLbl="node1" presStyleIdx="1" presStyleCnt="5">
        <dgm:presLayoutVars>
          <dgm:bulletEnabled val="1"/>
        </dgm:presLayoutVars>
      </dgm:prSet>
      <dgm:spPr/>
    </dgm:pt>
    <dgm:pt modelId="{2D16B106-65A7-C444-AF55-4DE07ED4C301}" type="pres">
      <dgm:prSet presAssocID="{E4FB4D6E-5742-0B45-9B6F-229C9C9095F8}" presName="nodeFollowingNodes" presStyleLbl="node1" presStyleIdx="2" presStyleCnt="5">
        <dgm:presLayoutVars>
          <dgm:bulletEnabled val="1"/>
        </dgm:presLayoutVars>
      </dgm:prSet>
      <dgm:spPr/>
    </dgm:pt>
    <dgm:pt modelId="{67383165-E535-5C47-BB18-AD9932F28D4D}" type="pres">
      <dgm:prSet presAssocID="{5E7646A2-3DE6-D94D-B4C2-3725EE2940E6}" presName="nodeFollowingNodes" presStyleLbl="node1" presStyleIdx="3" presStyleCnt="5">
        <dgm:presLayoutVars>
          <dgm:bulletEnabled val="1"/>
        </dgm:presLayoutVars>
      </dgm:prSet>
      <dgm:spPr/>
    </dgm:pt>
    <dgm:pt modelId="{AC6879DF-AB93-194B-8699-B4C36379FCE8}" type="pres">
      <dgm:prSet presAssocID="{41316B0D-EBCB-CB4A-BE09-F9E5D0A912E6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AD844104-DE3E-CF40-A929-78FEEC9BBA91}" type="presOf" srcId="{216B29F4-3B99-F044-96AC-53908B406097}" destId="{02531DEB-BE8C-A749-BC77-A45D58709DEA}" srcOrd="0" destOrd="0" presId="urn:microsoft.com/office/officeart/2005/8/layout/cycle3"/>
    <dgm:cxn modelId="{DBF4D30C-821B-A54B-8259-F1F2E4D6CCC0}" srcId="{E4FB4D6E-5742-0B45-9B6F-229C9C9095F8}" destId="{1410DA32-88BC-6241-B623-BCEAC54705F5}" srcOrd="0" destOrd="0" parTransId="{1FA4191E-03E8-F54B-9884-9A0685A4ABB1}" sibTransId="{20698176-186E-7F4F-81ED-A0CA56EE927A}"/>
    <dgm:cxn modelId="{F92CF913-3BF4-734E-BB13-C0A02893D6C9}" type="presOf" srcId="{41316B0D-EBCB-CB4A-BE09-F9E5D0A912E6}" destId="{AC6879DF-AB93-194B-8699-B4C36379FCE8}" srcOrd="0" destOrd="0" presId="urn:microsoft.com/office/officeart/2005/8/layout/cycle3"/>
    <dgm:cxn modelId="{0A39A63D-636F-E648-8EE2-73F02899F1F2}" type="presOf" srcId="{3FF6F245-8403-EF46-828E-D9A77EE34820}" destId="{A3B667F2-4C77-9B40-BC63-1C6B6E83114A}" srcOrd="0" destOrd="3" presId="urn:microsoft.com/office/officeart/2005/8/layout/cycle3"/>
    <dgm:cxn modelId="{7AB1484C-5DD0-A24C-AFB3-57031A4AFEE6}" type="presOf" srcId="{AA4E86C6-BDDF-0741-82AB-89ADAE1D47B1}" destId="{67383165-E535-5C47-BB18-AD9932F28D4D}" srcOrd="0" destOrd="2" presId="urn:microsoft.com/office/officeart/2005/8/layout/cycle3"/>
    <dgm:cxn modelId="{0D853A54-BE32-694D-B389-FD4E50387C7E}" type="presOf" srcId="{0CF2582F-6F90-4045-8639-18B14104E828}" destId="{A3B667F2-4C77-9B40-BC63-1C6B6E83114A}" srcOrd="0" destOrd="2" presId="urn:microsoft.com/office/officeart/2005/8/layout/cycle3"/>
    <dgm:cxn modelId="{72568A57-AB7F-3C4D-9618-B885C0822FF0}" srcId="{216B29F4-3B99-F044-96AC-53908B406097}" destId="{EC4D9B5F-1FBA-3743-8277-D87F6D1DB208}" srcOrd="1" destOrd="0" parTransId="{A2E44E40-8364-1E43-83EF-6FF97AE5B82F}" sibTransId="{97DC372B-6CE4-7B49-BB52-A2FDAD2D5AFD}"/>
    <dgm:cxn modelId="{B2AB295E-3037-3043-A65F-2D1022ABFCBE}" type="presOf" srcId="{1410DA32-88BC-6241-B623-BCEAC54705F5}" destId="{2D16B106-65A7-C444-AF55-4DE07ED4C301}" srcOrd="0" destOrd="1" presId="urn:microsoft.com/office/officeart/2005/8/layout/cycle3"/>
    <dgm:cxn modelId="{F6C21965-55FD-6349-A730-06165EF7DD8A}" srcId="{EC4D9B5F-1FBA-3743-8277-D87F6D1DB208}" destId="{0CF2582F-6F90-4045-8639-18B14104E828}" srcOrd="1" destOrd="0" parTransId="{1644786C-2930-5540-BF29-A7122159B21D}" sibTransId="{8451FCE9-D807-3D4E-8C96-0BA1747392E0}"/>
    <dgm:cxn modelId="{36879F68-92DE-AD4B-98C6-34203CC8554D}" srcId="{5E7646A2-3DE6-D94D-B4C2-3725EE2940E6}" destId="{6E6C2F30-8BF2-884C-A8F8-47BEAFCF3376}" srcOrd="0" destOrd="0" parTransId="{D581C486-D37A-6648-9F61-2611823A364D}" sibTransId="{8FB20D7B-471D-C14B-BDCB-992680CB7352}"/>
    <dgm:cxn modelId="{235D7C6A-AD3A-4541-8CFB-A7384EA98381}" srcId="{5E7646A2-3DE6-D94D-B4C2-3725EE2940E6}" destId="{AA4E86C6-BDDF-0741-82AB-89ADAE1D47B1}" srcOrd="1" destOrd="0" parTransId="{A9920DD4-FD3A-A14F-A60C-0E6BE58303FE}" sibTransId="{66A20F25-BA72-5040-AF28-366124FCC094}"/>
    <dgm:cxn modelId="{FECFBB72-769D-814E-87F7-6CEA13E72D8D}" type="presOf" srcId="{6E6C2F30-8BF2-884C-A8F8-47BEAFCF3376}" destId="{67383165-E535-5C47-BB18-AD9932F28D4D}" srcOrd="0" destOrd="1" presId="urn:microsoft.com/office/officeart/2005/8/layout/cycle3"/>
    <dgm:cxn modelId="{1EBDBC79-39D1-204E-9B43-9EB8BAD4F2CD}" srcId="{216B29F4-3B99-F044-96AC-53908B406097}" destId="{E4FB4D6E-5742-0B45-9B6F-229C9C9095F8}" srcOrd="2" destOrd="0" parTransId="{E75A3EE0-5351-D44E-B4AA-12AF0D309883}" sibTransId="{A06C856D-AF82-5C4B-9ADF-F39DE349F782}"/>
    <dgm:cxn modelId="{4DEE1A7C-D5ED-B341-AA9E-463584CA1A69}" srcId="{216B29F4-3B99-F044-96AC-53908B406097}" destId="{5E7646A2-3DE6-D94D-B4C2-3725EE2940E6}" srcOrd="3" destOrd="0" parTransId="{B5FE7D08-AD9C-1945-B48C-BA73E01548EF}" sibTransId="{9C7BA90A-5324-704B-BEB7-06EA4C7EA116}"/>
    <dgm:cxn modelId="{8C664F85-F24C-4B47-91A4-990557275031}" srcId="{41316B0D-EBCB-CB4A-BE09-F9E5D0A912E6}" destId="{A2C47514-FE73-B845-A749-635859C6AC95}" srcOrd="1" destOrd="0" parTransId="{A12B596F-7C21-134E-915A-2445C222D41D}" sibTransId="{0F4B1910-329F-2445-8F34-DDE9054434D6}"/>
    <dgm:cxn modelId="{2B66548E-89FF-DE45-837A-19B22443E72D}" type="presOf" srcId="{464AE95F-817C-7549-BDAD-7CAA9B44382C}" destId="{AC6879DF-AB93-194B-8699-B4C36379FCE8}" srcOrd="0" destOrd="1" presId="urn:microsoft.com/office/officeart/2005/8/layout/cycle3"/>
    <dgm:cxn modelId="{46EFF3A4-786F-C446-9D87-1FD91F32D853}" srcId="{EC4D9B5F-1FBA-3743-8277-D87F6D1DB208}" destId="{3FF6F245-8403-EF46-828E-D9A77EE34820}" srcOrd="2" destOrd="0" parTransId="{36F6DECB-3152-2A48-98B6-F2A0D41D9CAF}" sibTransId="{2A55531D-8E96-5343-A82A-0AB51987AE7A}"/>
    <dgm:cxn modelId="{72193DAD-8520-F84F-92B7-C32A2315DC8C}" srcId="{41316B0D-EBCB-CB4A-BE09-F9E5D0A912E6}" destId="{464AE95F-817C-7549-BDAD-7CAA9B44382C}" srcOrd="0" destOrd="0" parTransId="{2A34C6AB-1B18-844F-BCC1-3EAC39C19892}" sibTransId="{31539F6D-F175-264A-AD0E-CEB85F027530}"/>
    <dgm:cxn modelId="{9B0FFFB0-EAEA-D148-B03A-8CD6F158AEC8}" type="presOf" srcId="{E83A7F03-5BD3-514F-BF8C-E863D5B8EB8E}" destId="{F49F43C8-2C98-F040-8731-8DEC4DA8C9C2}" srcOrd="0" destOrd="0" presId="urn:microsoft.com/office/officeart/2005/8/layout/cycle3"/>
    <dgm:cxn modelId="{2A439EBB-76E4-524D-A96D-06B9E9478C3E}" type="presOf" srcId="{A2C47514-FE73-B845-A749-635859C6AC95}" destId="{AC6879DF-AB93-194B-8699-B4C36379FCE8}" srcOrd="0" destOrd="2" presId="urn:microsoft.com/office/officeart/2005/8/layout/cycle3"/>
    <dgm:cxn modelId="{BE5D64BD-4641-6241-A69A-121906B48F6D}" srcId="{869203D3-41A8-7241-BCD5-9121111BE789}" destId="{6546F789-9E00-5C44-BA0A-7CC8412A3216}" srcOrd="0" destOrd="0" parTransId="{34ABB259-50B9-9544-9C1E-0CBD2E48502C}" sibTransId="{1498552B-C4B9-1E49-BB6D-A87C0C100AFE}"/>
    <dgm:cxn modelId="{2F5575C8-CBE4-DA45-9670-7FC529EC9FD5}" type="presOf" srcId="{6546F789-9E00-5C44-BA0A-7CC8412A3216}" destId="{50C978A7-9915-D14B-B2C2-EA1EFE2573A8}" srcOrd="0" destOrd="1" presId="urn:microsoft.com/office/officeart/2005/8/layout/cycle3"/>
    <dgm:cxn modelId="{4513C7CB-DB87-B845-BAD6-46697B19487B}" srcId="{EC4D9B5F-1FBA-3743-8277-D87F6D1DB208}" destId="{A6A76D46-5272-A949-B781-8A30B930EF07}" srcOrd="0" destOrd="0" parTransId="{768A254B-DAED-DD4B-8DDB-2E5937ADF405}" sibTransId="{C4487796-2E9F-C544-B1A4-6786A42B79EC}"/>
    <dgm:cxn modelId="{8A402ECD-4536-C042-8419-6490D6DCD888}" type="presOf" srcId="{EC4D9B5F-1FBA-3743-8277-D87F6D1DB208}" destId="{A3B667F2-4C77-9B40-BC63-1C6B6E83114A}" srcOrd="0" destOrd="0" presId="urn:microsoft.com/office/officeart/2005/8/layout/cycle3"/>
    <dgm:cxn modelId="{18D5C3DA-E6E1-B34B-84B0-E7FE573B29DF}" srcId="{216B29F4-3B99-F044-96AC-53908B406097}" destId="{41316B0D-EBCB-CB4A-BE09-F9E5D0A912E6}" srcOrd="4" destOrd="0" parTransId="{E036FA70-4DF2-644C-BA02-6CC2D09EF93B}" sibTransId="{6DF4EB44-B80C-6A4E-A59C-02965D95E8B8}"/>
    <dgm:cxn modelId="{FFCECADA-BAB7-EB4C-A847-E4EF88B1AF06}" type="presOf" srcId="{869203D3-41A8-7241-BCD5-9121111BE789}" destId="{50C978A7-9915-D14B-B2C2-EA1EFE2573A8}" srcOrd="0" destOrd="0" presId="urn:microsoft.com/office/officeart/2005/8/layout/cycle3"/>
    <dgm:cxn modelId="{DD609FE2-920D-9D40-B28F-914CDA2882BF}" type="presOf" srcId="{A6A76D46-5272-A949-B781-8A30B930EF07}" destId="{A3B667F2-4C77-9B40-BC63-1C6B6E83114A}" srcOrd="0" destOrd="1" presId="urn:microsoft.com/office/officeart/2005/8/layout/cycle3"/>
    <dgm:cxn modelId="{851CC6E5-1C7D-1542-AE1C-E9E9ABADF499}" type="presOf" srcId="{E4FB4D6E-5742-0B45-9B6F-229C9C9095F8}" destId="{2D16B106-65A7-C444-AF55-4DE07ED4C301}" srcOrd="0" destOrd="0" presId="urn:microsoft.com/office/officeart/2005/8/layout/cycle3"/>
    <dgm:cxn modelId="{07F722EF-749C-0C4E-9E02-AA48D86F9CA1}" type="presOf" srcId="{5E7646A2-3DE6-D94D-B4C2-3725EE2940E6}" destId="{67383165-E535-5C47-BB18-AD9932F28D4D}" srcOrd="0" destOrd="0" presId="urn:microsoft.com/office/officeart/2005/8/layout/cycle3"/>
    <dgm:cxn modelId="{9221A2FF-5742-F34D-BE5A-CDAB4269416F}" srcId="{216B29F4-3B99-F044-96AC-53908B406097}" destId="{869203D3-41A8-7241-BCD5-9121111BE789}" srcOrd="0" destOrd="0" parTransId="{3A8C3F1B-C504-4346-B23E-397C78216DE0}" sibTransId="{E83A7F03-5BD3-514F-BF8C-E863D5B8EB8E}"/>
    <dgm:cxn modelId="{09603834-D67A-074F-BE1F-6C7BA60E5C55}" type="presParOf" srcId="{02531DEB-BE8C-A749-BC77-A45D58709DEA}" destId="{2880FFD3-C237-9943-9CCF-008287F5B4AA}" srcOrd="0" destOrd="0" presId="urn:microsoft.com/office/officeart/2005/8/layout/cycle3"/>
    <dgm:cxn modelId="{820352EE-1DDD-1845-9318-2B8E16ACFBF5}" type="presParOf" srcId="{2880FFD3-C237-9943-9CCF-008287F5B4AA}" destId="{50C978A7-9915-D14B-B2C2-EA1EFE2573A8}" srcOrd="0" destOrd="0" presId="urn:microsoft.com/office/officeart/2005/8/layout/cycle3"/>
    <dgm:cxn modelId="{FDED135B-3277-8840-A1FF-248EC7899F2F}" type="presParOf" srcId="{2880FFD3-C237-9943-9CCF-008287F5B4AA}" destId="{F49F43C8-2C98-F040-8731-8DEC4DA8C9C2}" srcOrd="1" destOrd="0" presId="urn:microsoft.com/office/officeart/2005/8/layout/cycle3"/>
    <dgm:cxn modelId="{09BB36D1-6536-6541-9AA0-78AA89F78C89}" type="presParOf" srcId="{2880FFD3-C237-9943-9CCF-008287F5B4AA}" destId="{A3B667F2-4C77-9B40-BC63-1C6B6E83114A}" srcOrd="2" destOrd="0" presId="urn:microsoft.com/office/officeart/2005/8/layout/cycle3"/>
    <dgm:cxn modelId="{AF5C4C95-6ECE-394E-8CB0-74C24A5445DA}" type="presParOf" srcId="{2880FFD3-C237-9943-9CCF-008287F5B4AA}" destId="{2D16B106-65A7-C444-AF55-4DE07ED4C301}" srcOrd="3" destOrd="0" presId="urn:microsoft.com/office/officeart/2005/8/layout/cycle3"/>
    <dgm:cxn modelId="{8B725730-66B4-194A-A427-FB9801C0CDC0}" type="presParOf" srcId="{2880FFD3-C237-9943-9CCF-008287F5B4AA}" destId="{67383165-E535-5C47-BB18-AD9932F28D4D}" srcOrd="4" destOrd="0" presId="urn:microsoft.com/office/officeart/2005/8/layout/cycle3"/>
    <dgm:cxn modelId="{263F658E-6FEC-8E4D-B8C8-E337B3509421}" type="presParOf" srcId="{2880FFD3-C237-9943-9CCF-008287F5B4AA}" destId="{AC6879DF-AB93-194B-8699-B4C36379FCE8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41CC433-5237-A14F-8FD1-BDFDA8EDD36D}" type="doc">
      <dgm:prSet loTypeId="urn:microsoft.com/office/officeart/2005/8/layout/radial6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563B485F-BE05-6142-AD09-D68306424AD3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/>
            <a:t>Research Question</a:t>
          </a:r>
        </a:p>
      </dgm:t>
    </dgm:pt>
    <dgm:pt modelId="{99169327-230F-574C-BB13-03DC409F38C0}" type="parTrans" cxnId="{23F79B6C-9733-9B46-B08A-46E8481E3896}">
      <dgm:prSet/>
      <dgm:spPr/>
      <dgm:t>
        <a:bodyPr/>
        <a:lstStyle/>
        <a:p>
          <a:endParaRPr lang="en-GB"/>
        </a:p>
      </dgm:t>
    </dgm:pt>
    <dgm:pt modelId="{4CF6ADBE-053B-EC4E-B575-AD498E30FD01}" type="sibTrans" cxnId="{23F79B6C-9733-9B46-B08A-46E8481E3896}">
      <dgm:prSet/>
      <dgm:spPr/>
      <dgm:t>
        <a:bodyPr/>
        <a:lstStyle/>
        <a:p>
          <a:endParaRPr lang="en-GB"/>
        </a:p>
      </dgm:t>
    </dgm:pt>
    <dgm:pt modelId="{11DBD4C9-31BF-1F4B-B1A5-74241AE2544F}">
      <dgm:prSet phldrT="[Text]"/>
      <dgm:spPr/>
      <dgm:t>
        <a:bodyPr/>
        <a:lstStyle/>
        <a:p>
          <a:r>
            <a:rPr lang="en-GB" dirty="0"/>
            <a:t>What do we need to measure?</a:t>
          </a:r>
        </a:p>
        <a:p>
          <a:r>
            <a:rPr lang="en-GB" dirty="0"/>
            <a:t>(Variables)</a:t>
          </a:r>
        </a:p>
      </dgm:t>
    </dgm:pt>
    <dgm:pt modelId="{B1FCE445-B187-D040-A28F-7A608AC281E5}" type="parTrans" cxnId="{26D11D6A-B0C2-C64E-BF74-2C1F3B17FB23}">
      <dgm:prSet/>
      <dgm:spPr/>
      <dgm:t>
        <a:bodyPr/>
        <a:lstStyle/>
        <a:p>
          <a:endParaRPr lang="en-GB"/>
        </a:p>
      </dgm:t>
    </dgm:pt>
    <dgm:pt modelId="{0C82088A-8F06-0C4A-ACBB-A6FA0464FDE6}" type="sibTrans" cxnId="{26D11D6A-B0C2-C64E-BF74-2C1F3B17FB23}">
      <dgm:prSet/>
      <dgm:spPr/>
      <dgm:t>
        <a:bodyPr/>
        <a:lstStyle/>
        <a:p>
          <a:endParaRPr lang="en-GB"/>
        </a:p>
      </dgm:t>
    </dgm:pt>
    <dgm:pt modelId="{A374BE14-903A-F643-81F6-F864166ABEE3}">
      <dgm:prSet phldrT="[Text]"/>
      <dgm:spPr/>
      <dgm:t>
        <a:bodyPr/>
        <a:lstStyle/>
        <a:p>
          <a:r>
            <a:rPr lang="en-GB" dirty="0"/>
            <a:t>How much do we need to measure?</a:t>
          </a:r>
        </a:p>
        <a:p>
          <a:r>
            <a:rPr lang="en-GB" dirty="0"/>
            <a:t>(Sample Size)</a:t>
          </a:r>
        </a:p>
      </dgm:t>
    </dgm:pt>
    <dgm:pt modelId="{4FF10ABD-468F-334C-AAF7-1AFF060F5B18}" type="parTrans" cxnId="{6A00FB14-6170-E84C-A0E0-BD1959593B6C}">
      <dgm:prSet/>
      <dgm:spPr/>
      <dgm:t>
        <a:bodyPr/>
        <a:lstStyle/>
        <a:p>
          <a:endParaRPr lang="en-GB"/>
        </a:p>
      </dgm:t>
    </dgm:pt>
    <dgm:pt modelId="{6A3C2E79-D9F3-414D-9EF4-E1761CFC476F}" type="sibTrans" cxnId="{6A00FB14-6170-E84C-A0E0-BD1959593B6C}">
      <dgm:prSet/>
      <dgm:spPr/>
      <dgm:t>
        <a:bodyPr/>
        <a:lstStyle/>
        <a:p>
          <a:endParaRPr lang="en-GB"/>
        </a:p>
      </dgm:t>
    </dgm:pt>
    <dgm:pt modelId="{93B71B7B-8C48-CF41-B4AE-C899F4ED5920}">
      <dgm:prSet phldrT="[Text]"/>
      <dgm:spPr/>
      <dgm:t>
        <a:bodyPr/>
        <a:lstStyle/>
        <a:p>
          <a:r>
            <a:rPr lang="en-GB" dirty="0"/>
            <a:t>How do we measure what we need to?</a:t>
          </a:r>
        </a:p>
        <a:p>
          <a:r>
            <a:rPr lang="en-GB" dirty="0"/>
            <a:t>(Collection Methods)</a:t>
          </a:r>
        </a:p>
      </dgm:t>
    </dgm:pt>
    <dgm:pt modelId="{DEE6F964-4969-2045-9C00-CA575BA8A11B}" type="parTrans" cxnId="{6722DF4B-FF5E-7247-9CAF-D0C90F6B7F1F}">
      <dgm:prSet/>
      <dgm:spPr/>
      <dgm:t>
        <a:bodyPr/>
        <a:lstStyle/>
        <a:p>
          <a:endParaRPr lang="en-GB"/>
        </a:p>
      </dgm:t>
    </dgm:pt>
    <dgm:pt modelId="{BD52D66B-BEAC-714F-B491-D075AA22A459}" type="sibTrans" cxnId="{6722DF4B-FF5E-7247-9CAF-D0C90F6B7F1F}">
      <dgm:prSet/>
      <dgm:spPr/>
      <dgm:t>
        <a:bodyPr/>
        <a:lstStyle/>
        <a:p>
          <a:endParaRPr lang="en-GB"/>
        </a:p>
      </dgm:t>
    </dgm:pt>
    <dgm:pt modelId="{42BBBBC0-B69D-2F4F-ABE5-6407A62F8CBA}">
      <dgm:prSet phldrT="[Text]"/>
      <dgm:spPr/>
      <dgm:t>
        <a:bodyPr/>
        <a:lstStyle/>
        <a:p>
          <a:r>
            <a:rPr lang="en-GB" dirty="0"/>
            <a:t>How will we analyse the data?</a:t>
          </a:r>
        </a:p>
        <a:p>
          <a:r>
            <a:rPr lang="en-GB" dirty="0"/>
            <a:t>(Data Analysis)</a:t>
          </a:r>
        </a:p>
      </dgm:t>
    </dgm:pt>
    <dgm:pt modelId="{34D5E22C-7870-814A-9D10-74C6820F22D2}" type="parTrans" cxnId="{1D32B77B-BEEE-F44C-A885-F28B88201DED}">
      <dgm:prSet/>
      <dgm:spPr/>
      <dgm:t>
        <a:bodyPr/>
        <a:lstStyle/>
        <a:p>
          <a:endParaRPr lang="en-GB"/>
        </a:p>
      </dgm:t>
    </dgm:pt>
    <dgm:pt modelId="{54CED127-8CC9-E043-8B78-737E560B5A7A}" type="sibTrans" cxnId="{1D32B77B-BEEE-F44C-A885-F28B88201DED}">
      <dgm:prSet/>
      <dgm:spPr/>
      <dgm:t>
        <a:bodyPr/>
        <a:lstStyle/>
        <a:p>
          <a:endParaRPr lang="en-GB"/>
        </a:p>
      </dgm:t>
    </dgm:pt>
    <dgm:pt modelId="{033C1066-D6E1-364E-9E46-BC09D9AB7A92}" type="pres">
      <dgm:prSet presAssocID="{041CC433-5237-A14F-8FD1-BDFDA8EDD36D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5E92015-192A-8F4B-B01A-1C56A7282611}" type="pres">
      <dgm:prSet presAssocID="{563B485F-BE05-6142-AD09-D68306424AD3}" presName="centerShape" presStyleLbl="node0" presStyleIdx="0" presStyleCnt="1"/>
      <dgm:spPr/>
    </dgm:pt>
    <dgm:pt modelId="{44EE2235-F48C-C241-9B36-778F36D69703}" type="pres">
      <dgm:prSet presAssocID="{11DBD4C9-31BF-1F4B-B1A5-74241AE2544F}" presName="node" presStyleLbl="node1" presStyleIdx="0" presStyleCnt="4">
        <dgm:presLayoutVars>
          <dgm:bulletEnabled val="1"/>
        </dgm:presLayoutVars>
      </dgm:prSet>
      <dgm:spPr/>
    </dgm:pt>
    <dgm:pt modelId="{073B5D83-EF65-A349-A8FD-F74665DC4EDF}" type="pres">
      <dgm:prSet presAssocID="{11DBD4C9-31BF-1F4B-B1A5-74241AE2544F}" presName="dummy" presStyleCnt="0"/>
      <dgm:spPr/>
    </dgm:pt>
    <dgm:pt modelId="{4653E5F9-3439-C24F-8AC1-B96544102E3B}" type="pres">
      <dgm:prSet presAssocID="{0C82088A-8F06-0C4A-ACBB-A6FA0464FDE6}" presName="sibTrans" presStyleLbl="sibTrans2D1" presStyleIdx="0" presStyleCnt="4"/>
      <dgm:spPr/>
    </dgm:pt>
    <dgm:pt modelId="{89DFF0AE-6D27-094E-B8DA-8B02AAC2C435}" type="pres">
      <dgm:prSet presAssocID="{A374BE14-903A-F643-81F6-F864166ABEE3}" presName="node" presStyleLbl="node1" presStyleIdx="1" presStyleCnt="4">
        <dgm:presLayoutVars>
          <dgm:bulletEnabled val="1"/>
        </dgm:presLayoutVars>
      </dgm:prSet>
      <dgm:spPr/>
    </dgm:pt>
    <dgm:pt modelId="{5614F276-8FC4-D04C-B277-91065FB5EABC}" type="pres">
      <dgm:prSet presAssocID="{A374BE14-903A-F643-81F6-F864166ABEE3}" presName="dummy" presStyleCnt="0"/>
      <dgm:spPr/>
    </dgm:pt>
    <dgm:pt modelId="{DC06E991-4A7E-BD41-8FD8-39D911E4AFB1}" type="pres">
      <dgm:prSet presAssocID="{6A3C2E79-D9F3-414D-9EF4-E1761CFC476F}" presName="sibTrans" presStyleLbl="sibTrans2D1" presStyleIdx="1" presStyleCnt="4"/>
      <dgm:spPr/>
    </dgm:pt>
    <dgm:pt modelId="{589858F0-5F1D-764B-B661-528D0DD5F201}" type="pres">
      <dgm:prSet presAssocID="{93B71B7B-8C48-CF41-B4AE-C899F4ED5920}" presName="node" presStyleLbl="node1" presStyleIdx="2" presStyleCnt="4">
        <dgm:presLayoutVars>
          <dgm:bulletEnabled val="1"/>
        </dgm:presLayoutVars>
      </dgm:prSet>
      <dgm:spPr/>
    </dgm:pt>
    <dgm:pt modelId="{FEB9A855-98CB-104F-8B69-1079AFA5994F}" type="pres">
      <dgm:prSet presAssocID="{93B71B7B-8C48-CF41-B4AE-C899F4ED5920}" presName="dummy" presStyleCnt="0"/>
      <dgm:spPr/>
    </dgm:pt>
    <dgm:pt modelId="{9E2E71D5-70B2-734A-8983-E2922BDC8C69}" type="pres">
      <dgm:prSet presAssocID="{BD52D66B-BEAC-714F-B491-D075AA22A459}" presName="sibTrans" presStyleLbl="sibTrans2D1" presStyleIdx="2" presStyleCnt="4"/>
      <dgm:spPr/>
    </dgm:pt>
    <dgm:pt modelId="{189B86A9-F904-6A43-85DC-74938FEB5179}" type="pres">
      <dgm:prSet presAssocID="{42BBBBC0-B69D-2F4F-ABE5-6407A62F8CBA}" presName="node" presStyleLbl="node1" presStyleIdx="3" presStyleCnt="4">
        <dgm:presLayoutVars>
          <dgm:bulletEnabled val="1"/>
        </dgm:presLayoutVars>
      </dgm:prSet>
      <dgm:spPr/>
    </dgm:pt>
    <dgm:pt modelId="{C3AAF26D-5682-E746-904E-82679952D65C}" type="pres">
      <dgm:prSet presAssocID="{42BBBBC0-B69D-2F4F-ABE5-6407A62F8CBA}" presName="dummy" presStyleCnt="0"/>
      <dgm:spPr/>
    </dgm:pt>
    <dgm:pt modelId="{356CDCE4-9871-524F-A907-642713BFD40E}" type="pres">
      <dgm:prSet presAssocID="{54CED127-8CC9-E043-8B78-737E560B5A7A}" presName="sibTrans" presStyleLbl="sibTrans2D1" presStyleIdx="3" presStyleCnt="4"/>
      <dgm:spPr/>
    </dgm:pt>
  </dgm:ptLst>
  <dgm:cxnLst>
    <dgm:cxn modelId="{465C5712-A022-5B46-9319-F8704B93ECDA}" type="presOf" srcId="{041CC433-5237-A14F-8FD1-BDFDA8EDD36D}" destId="{033C1066-D6E1-364E-9E46-BC09D9AB7A92}" srcOrd="0" destOrd="0" presId="urn:microsoft.com/office/officeart/2005/8/layout/radial6"/>
    <dgm:cxn modelId="{6A00FB14-6170-E84C-A0E0-BD1959593B6C}" srcId="{563B485F-BE05-6142-AD09-D68306424AD3}" destId="{A374BE14-903A-F643-81F6-F864166ABEE3}" srcOrd="1" destOrd="0" parTransId="{4FF10ABD-468F-334C-AAF7-1AFF060F5B18}" sibTransId="{6A3C2E79-D9F3-414D-9EF4-E1761CFC476F}"/>
    <dgm:cxn modelId="{4A47F82D-A0B8-8644-ACA0-73F0A77DB384}" type="presOf" srcId="{93B71B7B-8C48-CF41-B4AE-C899F4ED5920}" destId="{589858F0-5F1D-764B-B661-528D0DD5F201}" srcOrd="0" destOrd="0" presId="urn:microsoft.com/office/officeart/2005/8/layout/radial6"/>
    <dgm:cxn modelId="{AC731948-7F6D-6840-BEC8-DD866C58AE10}" type="presOf" srcId="{0C82088A-8F06-0C4A-ACBB-A6FA0464FDE6}" destId="{4653E5F9-3439-C24F-8AC1-B96544102E3B}" srcOrd="0" destOrd="0" presId="urn:microsoft.com/office/officeart/2005/8/layout/radial6"/>
    <dgm:cxn modelId="{4AC6A648-8B23-844C-8422-2E11CD95BC2A}" type="presOf" srcId="{A374BE14-903A-F643-81F6-F864166ABEE3}" destId="{89DFF0AE-6D27-094E-B8DA-8B02AAC2C435}" srcOrd="0" destOrd="0" presId="urn:microsoft.com/office/officeart/2005/8/layout/radial6"/>
    <dgm:cxn modelId="{6722DF4B-FF5E-7247-9CAF-D0C90F6B7F1F}" srcId="{563B485F-BE05-6142-AD09-D68306424AD3}" destId="{93B71B7B-8C48-CF41-B4AE-C899F4ED5920}" srcOrd="2" destOrd="0" parTransId="{DEE6F964-4969-2045-9C00-CA575BA8A11B}" sibTransId="{BD52D66B-BEAC-714F-B491-D075AA22A459}"/>
    <dgm:cxn modelId="{28B8484D-168C-774E-8CD3-FE0FA39149C5}" type="presOf" srcId="{11DBD4C9-31BF-1F4B-B1A5-74241AE2544F}" destId="{44EE2235-F48C-C241-9B36-778F36D69703}" srcOrd="0" destOrd="0" presId="urn:microsoft.com/office/officeart/2005/8/layout/radial6"/>
    <dgm:cxn modelId="{26D11D6A-B0C2-C64E-BF74-2C1F3B17FB23}" srcId="{563B485F-BE05-6142-AD09-D68306424AD3}" destId="{11DBD4C9-31BF-1F4B-B1A5-74241AE2544F}" srcOrd="0" destOrd="0" parTransId="{B1FCE445-B187-D040-A28F-7A608AC281E5}" sibTransId="{0C82088A-8F06-0C4A-ACBB-A6FA0464FDE6}"/>
    <dgm:cxn modelId="{23F79B6C-9733-9B46-B08A-46E8481E3896}" srcId="{041CC433-5237-A14F-8FD1-BDFDA8EDD36D}" destId="{563B485F-BE05-6142-AD09-D68306424AD3}" srcOrd="0" destOrd="0" parTransId="{99169327-230F-574C-BB13-03DC409F38C0}" sibTransId="{4CF6ADBE-053B-EC4E-B575-AD498E30FD01}"/>
    <dgm:cxn modelId="{1D32B77B-BEEE-F44C-A885-F28B88201DED}" srcId="{563B485F-BE05-6142-AD09-D68306424AD3}" destId="{42BBBBC0-B69D-2F4F-ABE5-6407A62F8CBA}" srcOrd="3" destOrd="0" parTransId="{34D5E22C-7870-814A-9D10-74C6820F22D2}" sibTransId="{54CED127-8CC9-E043-8B78-737E560B5A7A}"/>
    <dgm:cxn modelId="{9D82419C-B56F-FC44-BFBB-A446DFF71DAE}" type="presOf" srcId="{563B485F-BE05-6142-AD09-D68306424AD3}" destId="{05E92015-192A-8F4B-B01A-1C56A7282611}" srcOrd="0" destOrd="0" presId="urn:microsoft.com/office/officeart/2005/8/layout/radial6"/>
    <dgm:cxn modelId="{CEE08AAC-4B18-6447-8665-AD18583E439A}" type="presOf" srcId="{BD52D66B-BEAC-714F-B491-D075AA22A459}" destId="{9E2E71D5-70B2-734A-8983-E2922BDC8C69}" srcOrd="0" destOrd="0" presId="urn:microsoft.com/office/officeart/2005/8/layout/radial6"/>
    <dgm:cxn modelId="{0AF6F8C7-3364-D146-95B0-C130EAB60004}" type="presOf" srcId="{42BBBBC0-B69D-2F4F-ABE5-6407A62F8CBA}" destId="{189B86A9-F904-6A43-85DC-74938FEB5179}" srcOrd="0" destOrd="0" presId="urn:microsoft.com/office/officeart/2005/8/layout/radial6"/>
    <dgm:cxn modelId="{18A66EC9-0B7F-6F43-84CA-796A7D82EA51}" type="presOf" srcId="{6A3C2E79-D9F3-414D-9EF4-E1761CFC476F}" destId="{DC06E991-4A7E-BD41-8FD8-39D911E4AFB1}" srcOrd="0" destOrd="0" presId="urn:microsoft.com/office/officeart/2005/8/layout/radial6"/>
    <dgm:cxn modelId="{FB2E55FC-03C7-2C4E-95BC-2128AEBF324D}" type="presOf" srcId="{54CED127-8CC9-E043-8B78-737E560B5A7A}" destId="{356CDCE4-9871-524F-A907-642713BFD40E}" srcOrd="0" destOrd="0" presId="urn:microsoft.com/office/officeart/2005/8/layout/radial6"/>
    <dgm:cxn modelId="{CD8685C6-F86C-2C44-B9DF-A0D2C4536DBB}" type="presParOf" srcId="{033C1066-D6E1-364E-9E46-BC09D9AB7A92}" destId="{05E92015-192A-8F4B-B01A-1C56A7282611}" srcOrd="0" destOrd="0" presId="urn:microsoft.com/office/officeart/2005/8/layout/radial6"/>
    <dgm:cxn modelId="{8BEBD26F-F307-0748-A83D-63D7717299E3}" type="presParOf" srcId="{033C1066-D6E1-364E-9E46-BC09D9AB7A92}" destId="{44EE2235-F48C-C241-9B36-778F36D69703}" srcOrd="1" destOrd="0" presId="urn:microsoft.com/office/officeart/2005/8/layout/radial6"/>
    <dgm:cxn modelId="{2B1030F2-992B-BF42-B4F3-BA63D0C48C3C}" type="presParOf" srcId="{033C1066-D6E1-364E-9E46-BC09D9AB7A92}" destId="{073B5D83-EF65-A349-A8FD-F74665DC4EDF}" srcOrd="2" destOrd="0" presId="urn:microsoft.com/office/officeart/2005/8/layout/radial6"/>
    <dgm:cxn modelId="{B1939703-B7DA-6A47-A370-CDE79894D954}" type="presParOf" srcId="{033C1066-D6E1-364E-9E46-BC09D9AB7A92}" destId="{4653E5F9-3439-C24F-8AC1-B96544102E3B}" srcOrd="3" destOrd="0" presId="urn:microsoft.com/office/officeart/2005/8/layout/radial6"/>
    <dgm:cxn modelId="{1C8993C7-E07F-7840-A722-B613DCF3AFDF}" type="presParOf" srcId="{033C1066-D6E1-364E-9E46-BC09D9AB7A92}" destId="{89DFF0AE-6D27-094E-B8DA-8B02AAC2C435}" srcOrd="4" destOrd="0" presId="urn:microsoft.com/office/officeart/2005/8/layout/radial6"/>
    <dgm:cxn modelId="{C33B7542-0313-E04D-8B7F-30ED1D23C328}" type="presParOf" srcId="{033C1066-D6E1-364E-9E46-BC09D9AB7A92}" destId="{5614F276-8FC4-D04C-B277-91065FB5EABC}" srcOrd="5" destOrd="0" presId="urn:microsoft.com/office/officeart/2005/8/layout/radial6"/>
    <dgm:cxn modelId="{0E7AF7C1-7D50-F047-86D0-93F5CB3BFAF3}" type="presParOf" srcId="{033C1066-D6E1-364E-9E46-BC09D9AB7A92}" destId="{DC06E991-4A7E-BD41-8FD8-39D911E4AFB1}" srcOrd="6" destOrd="0" presId="urn:microsoft.com/office/officeart/2005/8/layout/radial6"/>
    <dgm:cxn modelId="{3E5F3962-585B-3845-BF41-D67BB79FB69A}" type="presParOf" srcId="{033C1066-D6E1-364E-9E46-BC09D9AB7A92}" destId="{589858F0-5F1D-764B-B661-528D0DD5F201}" srcOrd="7" destOrd="0" presId="urn:microsoft.com/office/officeart/2005/8/layout/radial6"/>
    <dgm:cxn modelId="{CB87B343-EB76-AF4A-B931-0F376F30AC4E}" type="presParOf" srcId="{033C1066-D6E1-364E-9E46-BC09D9AB7A92}" destId="{FEB9A855-98CB-104F-8B69-1079AFA5994F}" srcOrd="8" destOrd="0" presId="urn:microsoft.com/office/officeart/2005/8/layout/radial6"/>
    <dgm:cxn modelId="{F4089BDB-C5FE-EE47-956B-C8281817833F}" type="presParOf" srcId="{033C1066-D6E1-364E-9E46-BC09D9AB7A92}" destId="{9E2E71D5-70B2-734A-8983-E2922BDC8C69}" srcOrd="9" destOrd="0" presId="urn:microsoft.com/office/officeart/2005/8/layout/radial6"/>
    <dgm:cxn modelId="{0997F7E5-70CE-D94D-B9EE-F0B61D56B993}" type="presParOf" srcId="{033C1066-D6E1-364E-9E46-BC09D9AB7A92}" destId="{189B86A9-F904-6A43-85DC-74938FEB5179}" srcOrd="10" destOrd="0" presId="urn:microsoft.com/office/officeart/2005/8/layout/radial6"/>
    <dgm:cxn modelId="{5771F7C5-22AE-394D-B667-9663C15D8552}" type="presParOf" srcId="{033C1066-D6E1-364E-9E46-BC09D9AB7A92}" destId="{C3AAF26D-5682-E746-904E-82679952D65C}" srcOrd="11" destOrd="0" presId="urn:microsoft.com/office/officeart/2005/8/layout/radial6"/>
    <dgm:cxn modelId="{A064DDFE-E4C5-2B44-8CC0-09087473BA17}" type="presParOf" srcId="{033C1066-D6E1-364E-9E46-BC09D9AB7A92}" destId="{356CDCE4-9871-524F-A907-642713BFD40E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41CC433-5237-A14F-8FD1-BDFDA8EDD36D}" type="doc">
      <dgm:prSet loTypeId="urn:microsoft.com/office/officeart/2005/8/layout/radial6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563B485F-BE05-6142-AD09-D68306424AD3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/>
            <a:t>Research Question</a:t>
          </a:r>
        </a:p>
      </dgm:t>
    </dgm:pt>
    <dgm:pt modelId="{99169327-230F-574C-BB13-03DC409F38C0}" type="parTrans" cxnId="{23F79B6C-9733-9B46-B08A-46E8481E3896}">
      <dgm:prSet/>
      <dgm:spPr/>
      <dgm:t>
        <a:bodyPr/>
        <a:lstStyle/>
        <a:p>
          <a:endParaRPr lang="en-GB"/>
        </a:p>
      </dgm:t>
    </dgm:pt>
    <dgm:pt modelId="{4CF6ADBE-053B-EC4E-B575-AD498E30FD01}" type="sibTrans" cxnId="{23F79B6C-9733-9B46-B08A-46E8481E3896}">
      <dgm:prSet/>
      <dgm:spPr/>
      <dgm:t>
        <a:bodyPr/>
        <a:lstStyle/>
        <a:p>
          <a:endParaRPr lang="en-GB"/>
        </a:p>
      </dgm:t>
    </dgm:pt>
    <dgm:pt modelId="{11DBD4C9-31BF-1F4B-B1A5-74241AE2544F}">
      <dgm:prSet phldrT="[Text]"/>
      <dgm:spPr/>
      <dgm:t>
        <a:bodyPr/>
        <a:lstStyle/>
        <a:p>
          <a:r>
            <a:rPr lang="en-GB" dirty="0"/>
            <a:t>What do we need to measure?</a:t>
          </a:r>
        </a:p>
        <a:p>
          <a:r>
            <a:rPr lang="en-GB" dirty="0"/>
            <a:t>(Variables)</a:t>
          </a:r>
        </a:p>
      </dgm:t>
    </dgm:pt>
    <dgm:pt modelId="{B1FCE445-B187-D040-A28F-7A608AC281E5}" type="parTrans" cxnId="{26D11D6A-B0C2-C64E-BF74-2C1F3B17FB23}">
      <dgm:prSet/>
      <dgm:spPr/>
      <dgm:t>
        <a:bodyPr/>
        <a:lstStyle/>
        <a:p>
          <a:endParaRPr lang="en-GB"/>
        </a:p>
      </dgm:t>
    </dgm:pt>
    <dgm:pt modelId="{0C82088A-8F06-0C4A-ACBB-A6FA0464FDE6}" type="sibTrans" cxnId="{26D11D6A-B0C2-C64E-BF74-2C1F3B17FB23}">
      <dgm:prSet/>
      <dgm:spPr/>
      <dgm:t>
        <a:bodyPr/>
        <a:lstStyle/>
        <a:p>
          <a:endParaRPr lang="en-GB"/>
        </a:p>
      </dgm:t>
    </dgm:pt>
    <dgm:pt modelId="{A374BE14-903A-F643-81F6-F864166ABEE3}">
      <dgm:prSet phldrT="[Text]"/>
      <dgm:spPr/>
      <dgm:t>
        <a:bodyPr/>
        <a:lstStyle/>
        <a:p>
          <a:r>
            <a:rPr lang="en-GB" dirty="0"/>
            <a:t>How much do we need to measure?</a:t>
          </a:r>
        </a:p>
        <a:p>
          <a:r>
            <a:rPr lang="en-GB" dirty="0"/>
            <a:t>(Sample Size)</a:t>
          </a:r>
        </a:p>
      </dgm:t>
    </dgm:pt>
    <dgm:pt modelId="{4FF10ABD-468F-334C-AAF7-1AFF060F5B18}" type="parTrans" cxnId="{6A00FB14-6170-E84C-A0E0-BD1959593B6C}">
      <dgm:prSet/>
      <dgm:spPr/>
      <dgm:t>
        <a:bodyPr/>
        <a:lstStyle/>
        <a:p>
          <a:endParaRPr lang="en-GB"/>
        </a:p>
      </dgm:t>
    </dgm:pt>
    <dgm:pt modelId="{6A3C2E79-D9F3-414D-9EF4-E1761CFC476F}" type="sibTrans" cxnId="{6A00FB14-6170-E84C-A0E0-BD1959593B6C}">
      <dgm:prSet/>
      <dgm:spPr/>
      <dgm:t>
        <a:bodyPr/>
        <a:lstStyle/>
        <a:p>
          <a:endParaRPr lang="en-GB"/>
        </a:p>
      </dgm:t>
    </dgm:pt>
    <dgm:pt modelId="{93B71B7B-8C48-CF41-B4AE-C899F4ED5920}">
      <dgm:prSet phldrT="[Text]"/>
      <dgm:spPr/>
      <dgm:t>
        <a:bodyPr/>
        <a:lstStyle/>
        <a:p>
          <a:r>
            <a:rPr lang="en-GB" dirty="0"/>
            <a:t>How do we measure what we need to?</a:t>
          </a:r>
        </a:p>
        <a:p>
          <a:r>
            <a:rPr lang="en-GB" dirty="0"/>
            <a:t>(Collection Methods)</a:t>
          </a:r>
        </a:p>
      </dgm:t>
    </dgm:pt>
    <dgm:pt modelId="{DEE6F964-4969-2045-9C00-CA575BA8A11B}" type="parTrans" cxnId="{6722DF4B-FF5E-7247-9CAF-D0C90F6B7F1F}">
      <dgm:prSet/>
      <dgm:spPr/>
      <dgm:t>
        <a:bodyPr/>
        <a:lstStyle/>
        <a:p>
          <a:endParaRPr lang="en-GB"/>
        </a:p>
      </dgm:t>
    </dgm:pt>
    <dgm:pt modelId="{BD52D66B-BEAC-714F-B491-D075AA22A459}" type="sibTrans" cxnId="{6722DF4B-FF5E-7247-9CAF-D0C90F6B7F1F}">
      <dgm:prSet/>
      <dgm:spPr/>
      <dgm:t>
        <a:bodyPr/>
        <a:lstStyle/>
        <a:p>
          <a:endParaRPr lang="en-GB"/>
        </a:p>
      </dgm:t>
    </dgm:pt>
    <dgm:pt modelId="{42BBBBC0-B69D-2F4F-ABE5-6407A62F8CBA}">
      <dgm:prSet phldrT="[Text]"/>
      <dgm:spPr/>
      <dgm:t>
        <a:bodyPr/>
        <a:lstStyle/>
        <a:p>
          <a:r>
            <a:rPr lang="en-GB" dirty="0"/>
            <a:t>How will we analyse the data?</a:t>
          </a:r>
        </a:p>
        <a:p>
          <a:r>
            <a:rPr lang="en-GB" dirty="0"/>
            <a:t>(Data Analysis)</a:t>
          </a:r>
        </a:p>
      </dgm:t>
    </dgm:pt>
    <dgm:pt modelId="{34D5E22C-7870-814A-9D10-74C6820F22D2}" type="parTrans" cxnId="{1D32B77B-BEEE-F44C-A885-F28B88201DED}">
      <dgm:prSet/>
      <dgm:spPr/>
      <dgm:t>
        <a:bodyPr/>
        <a:lstStyle/>
        <a:p>
          <a:endParaRPr lang="en-GB"/>
        </a:p>
      </dgm:t>
    </dgm:pt>
    <dgm:pt modelId="{54CED127-8CC9-E043-8B78-737E560B5A7A}" type="sibTrans" cxnId="{1D32B77B-BEEE-F44C-A885-F28B88201DED}">
      <dgm:prSet/>
      <dgm:spPr/>
      <dgm:t>
        <a:bodyPr/>
        <a:lstStyle/>
        <a:p>
          <a:endParaRPr lang="en-GB"/>
        </a:p>
      </dgm:t>
    </dgm:pt>
    <dgm:pt modelId="{033C1066-D6E1-364E-9E46-BC09D9AB7A92}" type="pres">
      <dgm:prSet presAssocID="{041CC433-5237-A14F-8FD1-BDFDA8EDD36D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5E92015-192A-8F4B-B01A-1C56A7282611}" type="pres">
      <dgm:prSet presAssocID="{563B485F-BE05-6142-AD09-D68306424AD3}" presName="centerShape" presStyleLbl="node0" presStyleIdx="0" presStyleCnt="1"/>
      <dgm:spPr/>
    </dgm:pt>
    <dgm:pt modelId="{44EE2235-F48C-C241-9B36-778F36D69703}" type="pres">
      <dgm:prSet presAssocID="{11DBD4C9-31BF-1F4B-B1A5-74241AE2544F}" presName="node" presStyleLbl="node1" presStyleIdx="0" presStyleCnt="4">
        <dgm:presLayoutVars>
          <dgm:bulletEnabled val="1"/>
        </dgm:presLayoutVars>
      </dgm:prSet>
      <dgm:spPr/>
    </dgm:pt>
    <dgm:pt modelId="{073B5D83-EF65-A349-A8FD-F74665DC4EDF}" type="pres">
      <dgm:prSet presAssocID="{11DBD4C9-31BF-1F4B-B1A5-74241AE2544F}" presName="dummy" presStyleCnt="0"/>
      <dgm:spPr/>
    </dgm:pt>
    <dgm:pt modelId="{4653E5F9-3439-C24F-8AC1-B96544102E3B}" type="pres">
      <dgm:prSet presAssocID="{0C82088A-8F06-0C4A-ACBB-A6FA0464FDE6}" presName="sibTrans" presStyleLbl="sibTrans2D1" presStyleIdx="0" presStyleCnt="4"/>
      <dgm:spPr/>
    </dgm:pt>
    <dgm:pt modelId="{89DFF0AE-6D27-094E-B8DA-8B02AAC2C435}" type="pres">
      <dgm:prSet presAssocID="{A374BE14-903A-F643-81F6-F864166ABEE3}" presName="node" presStyleLbl="node1" presStyleIdx="1" presStyleCnt="4">
        <dgm:presLayoutVars>
          <dgm:bulletEnabled val="1"/>
        </dgm:presLayoutVars>
      </dgm:prSet>
      <dgm:spPr/>
    </dgm:pt>
    <dgm:pt modelId="{5614F276-8FC4-D04C-B277-91065FB5EABC}" type="pres">
      <dgm:prSet presAssocID="{A374BE14-903A-F643-81F6-F864166ABEE3}" presName="dummy" presStyleCnt="0"/>
      <dgm:spPr/>
    </dgm:pt>
    <dgm:pt modelId="{DC06E991-4A7E-BD41-8FD8-39D911E4AFB1}" type="pres">
      <dgm:prSet presAssocID="{6A3C2E79-D9F3-414D-9EF4-E1761CFC476F}" presName="sibTrans" presStyleLbl="sibTrans2D1" presStyleIdx="1" presStyleCnt="4"/>
      <dgm:spPr/>
    </dgm:pt>
    <dgm:pt modelId="{589858F0-5F1D-764B-B661-528D0DD5F201}" type="pres">
      <dgm:prSet presAssocID="{93B71B7B-8C48-CF41-B4AE-C899F4ED5920}" presName="node" presStyleLbl="node1" presStyleIdx="2" presStyleCnt="4">
        <dgm:presLayoutVars>
          <dgm:bulletEnabled val="1"/>
        </dgm:presLayoutVars>
      </dgm:prSet>
      <dgm:spPr/>
    </dgm:pt>
    <dgm:pt modelId="{FEB9A855-98CB-104F-8B69-1079AFA5994F}" type="pres">
      <dgm:prSet presAssocID="{93B71B7B-8C48-CF41-B4AE-C899F4ED5920}" presName="dummy" presStyleCnt="0"/>
      <dgm:spPr/>
    </dgm:pt>
    <dgm:pt modelId="{9E2E71D5-70B2-734A-8983-E2922BDC8C69}" type="pres">
      <dgm:prSet presAssocID="{BD52D66B-BEAC-714F-B491-D075AA22A459}" presName="sibTrans" presStyleLbl="sibTrans2D1" presStyleIdx="2" presStyleCnt="4"/>
      <dgm:spPr/>
    </dgm:pt>
    <dgm:pt modelId="{189B86A9-F904-6A43-85DC-74938FEB5179}" type="pres">
      <dgm:prSet presAssocID="{42BBBBC0-B69D-2F4F-ABE5-6407A62F8CBA}" presName="node" presStyleLbl="node1" presStyleIdx="3" presStyleCnt="4">
        <dgm:presLayoutVars>
          <dgm:bulletEnabled val="1"/>
        </dgm:presLayoutVars>
      </dgm:prSet>
      <dgm:spPr/>
    </dgm:pt>
    <dgm:pt modelId="{C3AAF26D-5682-E746-904E-82679952D65C}" type="pres">
      <dgm:prSet presAssocID="{42BBBBC0-B69D-2F4F-ABE5-6407A62F8CBA}" presName="dummy" presStyleCnt="0"/>
      <dgm:spPr/>
    </dgm:pt>
    <dgm:pt modelId="{356CDCE4-9871-524F-A907-642713BFD40E}" type="pres">
      <dgm:prSet presAssocID="{54CED127-8CC9-E043-8B78-737E560B5A7A}" presName="sibTrans" presStyleLbl="sibTrans2D1" presStyleIdx="3" presStyleCnt="4"/>
      <dgm:spPr/>
    </dgm:pt>
  </dgm:ptLst>
  <dgm:cxnLst>
    <dgm:cxn modelId="{465C5712-A022-5B46-9319-F8704B93ECDA}" type="presOf" srcId="{041CC433-5237-A14F-8FD1-BDFDA8EDD36D}" destId="{033C1066-D6E1-364E-9E46-BC09D9AB7A92}" srcOrd="0" destOrd="0" presId="urn:microsoft.com/office/officeart/2005/8/layout/radial6"/>
    <dgm:cxn modelId="{6A00FB14-6170-E84C-A0E0-BD1959593B6C}" srcId="{563B485F-BE05-6142-AD09-D68306424AD3}" destId="{A374BE14-903A-F643-81F6-F864166ABEE3}" srcOrd="1" destOrd="0" parTransId="{4FF10ABD-468F-334C-AAF7-1AFF060F5B18}" sibTransId="{6A3C2E79-D9F3-414D-9EF4-E1761CFC476F}"/>
    <dgm:cxn modelId="{4A47F82D-A0B8-8644-ACA0-73F0A77DB384}" type="presOf" srcId="{93B71B7B-8C48-CF41-B4AE-C899F4ED5920}" destId="{589858F0-5F1D-764B-B661-528D0DD5F201}" srcOrd="0" destOrd="0" presId="urn:microsoft.com/office/officeart/2005/8/layout/radial6"/>
    <dgm:cxn modelId="{AC731948-7F6D-6840-BEC8-DD866C58AE10}" type="presOf" srcId="{0C82088A-8F06-0C4A-ACBB-A6FA0464FDE6}" destId="{4653E5F9-3439-C24F-8AC1-B96544102E3B}" srcOrd="0" destOrd="0" presId="urn:microsoft.com/office/officeart/2005/8/layout/radial6"/>
    <dgm:cxn modelId="{4AC6A648-8B23-844C-8422-2E11CD95BC2A}" type="presOf" srcId="{A374BE14-903A-F643-81F6-F864166ABEE3}" destId="{89DFF0AE-6D27-094E-B8DA-8B02AAC2C435}" srcOrd="0" destOrd="0" presId="urn:microsoft.com/office/officeart/2005/8/layout/radial6"/>
    <dgm:cxn modelId="{6722DF4B-FF5E-7247-9CAF-D0C90F6B7F1F}" srcId="{563B485F-BE05-6142-AD09-D68306424AD3}" destId="{93B71B7B-8C48-CF41-B4AE-C899F4ED5920}" srcOrd="2" destOrd="0" parTransId="{DEE6F964-4969-2045-9C00-CA575BA8A11B}" sibTransId="{BD52D66B-BEAC-714F-B491-D075AA22A459}"/>
    <dgm:cxn modelId="{28B8484D-168C-774E-8CD3-FE0FA39149C5}" type="presOf" srcId="{11DBD4C9-31BF-1F4B-B1A5-74241AE2544F}" destId="{44EE2235-F48C-C241-9B36-778F36D69703}" srcOrd="0" destOrd="0" presId="urn:microsoft.com/office/officeart/2005/8/layout/radial6"/>
    <dgm:cxn modelId="{26D11D6A-B0C2-C64E-BF74-2C1F3B17FB23}" srcId="{563B485F-BE05-6142-AD09-D68306424AD3}" destId="{11DBD4C9-31BF-1F4B-B1A5-74241AE2544F}" srcOrd="0" destOrd="0" parTransId="{B1FCE445-B187-D040-A28F-7A608AC281E5}" sibTransId="{0C82088A-8F06-0C4A-ACBB-A6FA0464FDE6}"/>
    <dgm:cxn modelId="{23F79B6C-9733-9B46-B08A-46E8481E3896}" srcId="{041CC433-5237-A14F-8FD1-BDFDA8EDD36D}" destId="{563B485F-BE05-6142-AD09-D68306424AD3}" srcOrd="0" destOrd="0" parTransId="{99169327-230F-574C-BB13-03DC409F38C0}" sibTransId="{4CF6ADBE-053B-EC4E-B575-AD498E30FD01}"/>
    <dgm:cxn modelId="{1D32B77B-BEEE-F44C-A885-F28B88201DED}" srcId="{563B485F-BE05-6142-AD09-D68306424AD3}" destId="{42BBBBC0-B69D-2F4F-ABE5-6407A62F8CBA}" srcOrd="3" destOrd="0" parTransId="{34D5E22C-7870-814A-9D10-74C6820F22D2}" sibTransId="{54CED127-8CC9-E043-8B78-737E560B5A7A}"/>
    <dgm:cxn modelId="{9D82419C-B56F-FC44-BFBB-A446DFF71DAE}" type="presOf" srcId="{563B485F-BE05-6142-AD09-D68306424AD3}" destId="{05E92015-192A-8F4B-B01A-1C56A7282611}" srcOrd="0" destOrd="0" presId="urn:microsoft.com/office/officeart/2005/8/layout/radial6"/>
    <dgm:cxn modelId="{CEE08AAC-4B18-6447-8665-AD18583E439A}" type="presOf" srcId="{BD52D66B-BEAC-714F-B491-D075AA22A459}" destId="{9E2E71D5-70B2-734A-8983-E2922BDC8C69}" srcOrd="0" destOrd="0" presId="urn:microsoft.com/office/officeart/2005/8/layout/radial6"/>
    <dgm:cxn modelId="{0AF6F8C7-3364-D146-95B0-C130EAB60004}" type="presOf" srcId="{42BBBBC0-B69D-2F4F-ABE5-6407A62F8CBA}" destId="{189B86A9-F904-6A43-85DC-74938FEB5179}" srcOrd="0" destOrd="0" presId="urn:microsoft.com/office/officeart/2005/8/layout/radial6"/>
    <dgm:cxn modelId="{18A66EC9-0B7F-6F43-84CA-796A7D82EA51}" type="presOf" srcId="{6A3C2E79-D9F3-414D-9EF4-E1761CFC476F}" destId="{DC06E991-4A7E-BD41-8FD8-39D911E4AFB1}" srcOrd="0" destOrd="0" presId="urn:microsoft.com/office/officeart/2005/8/layout/radial6"/>
    <dgm:cxn modelId="{FB2E55FC-03C7-2C4E-95BC-2128AEBF324D}" type="presOf" srcId="{54CED127-8CC9-E043-8B78-737E560B5A7A}" destId="{356CDCE4-9871-524F-A907-642713BFD40E}" srcOrd="0" destOrd="0" presId="urn:microsoft.com/office/officeart/2005/8/layout/radial6"/>
    <dgm:cxn modelId="{CD8685C6-F86C-2C44-B9DF-A0D2C4536DBB}" type="presParOf" srcId="{033C1066-D6E1-364E-9E46-BC09D9AB7A92}" destId="{05E92015-192A-8F4B-B01A-1C56A7282611}" srcOrd="0" destOrd="0" presId="urn:microsoft.com/office/officeart/2005/8/layout/radial6"/>
    <dgm:cxn modelId="{8BEBD26F-F307-0748-A83D-63D7717299E3}" type="presParOf" srcId="{033C1066-D6E1-364E-9E46-BC09D9AB7A92}" destId="{44EE2235-F48C-C241-9B36-778F36D69703}" srcOrd="1" destOrd="0" presId="urn:microsoft.com/office/officeart/2005/8/layout/radial6"/>
    <dgm:cxn modelId="{2B1030F2-992B-BF42-B4F3-BA63D0C48C3C}" type="presParOf" srcId="{033C1066-D6E1-364E-9E46-BC09D9AB7A92}" destId="{073B5D83-EF65-A349-A8FD-F74665DC4EDF}" srcOrd="2" destOrd="0" presId="urn:microsoft.com/office/officeart/2005/8/layout/radial6"/>
    <dgm:cxn modelId="{B1939703-B7DA-6A47-A370-CDE79894D954}" type="presParOf" srcId="{033C1066-D6E1-364E-9E46-BC09D9AB7A92}" destId="{4653E5F9-3439-C24F-8AC1-B96544102E3B}" srcOrd="3" destOrd="0" presId="urn:microsoft.com/office/officeart/2005/8/layout/radial6"/>
    <dgm:cxn modelId="{1C8993C7-E07F-7840-A722-B613DCF3AFDF}" type="presParOf" srcId="{033C1066-D6E1-364E-9E46-BC09D9AB7A92}" destId="{89DFF0AE-6D27-094E-B8DA-8B02AAC2C435}" srcOrd="4" destOrd="0" presId="urn:microsoft.com/office/officeart/2005/8/layout/radial6"/>
    <dgm:cxn modelId="{C33B7542-0313-E04D-8B7F-30ED1D23C328}" type="presParOf" srcId="{033C1066-D6E1-364E-9E46-BC09D9AB7A92}" destId="{5614F276-8FC4-D04C-B277-91065FB5EABC}" srcOrd="5" destOrd="0" presId="urn:microsoft.com/office/officeart/2005/8/layout/radial6"/>
    <dgm:cxn modelId="{0E7AF7C1-7D50-F047-86D0-93F5CB3BFAF3}" type="presParOf" srcId="{033C1066-D6E1-364E-9E46-BC09D9AB7A92}" destId="{DC06E991-4A7E-BD41-8FD8-39D911E4AFB1}" srcOrd="6" destOrd="0" presId="urn:microsoft.com/office/officeart/2005/8/layout/radial6"/>
    <dgm:cxn modelId="{3E5F3962-585B-3845-BF41-D67BB79FB69A}" type="presParOf" srcId="{033C1066-D6E1-364E-9E46-BC09D9AB7A92}" destId="{589858F0-5F1D-764B-B661-528D0DD5F201}" srcOrd="7" destOrd="0" presId="urn:microsoft.com/office/officeart/2005/8/layout/radial6"/>
    <dgm:cxn modelId="{CB87B343-EB76-AF4A-B931-0F376F30AC4E}" type="presParOf" srcId="{033C1066-D6E1-364E-9E46-BC09D9AB7A92}" destId="{FEB9A855-98CB-104F-8B69-1079AFA5994F}" srcOrd="8" destOrd="0" presId="urn:microsoft.com/office/officeart/2005/8/layout/radial6"/>
    <dgm:cxn modelId="{F4089BDB-C5FE-EE47-956B-C8281817833F}" type="presParOf" srcId="{033C1066-D6E1-364E-9E46-BC09D9AB7A92}" destId="{9E2E71D5-70B2-734A-8983-E2922BDC8C69}" srcOrd="9" destOrd="0" presId="urn:microsoft.com/office/officeart/2005/8/layout/radial6"/>
    <dgm:cxn modelId="{0997F7E5-70CE-D94D-B9EE-F0B61D56B993}" type="presParOf" srcId="{033C1066-D6E1-364E-9E46-BC09D9AB7A92}" destId="{189B86A9-F904-6A43-85DC-74938FEB5179}" srcOrd="10" destOrd="0" presId="urn:microsoft.com/office/officeart/2005/8/layout/radial6"/>
    <dgm:cxn modelId="{5771F7C5-22AE-394D-B667-9663C15D8552}" type="presParOf" srcId="{033C1066-D6E1-364E-9E46-BC09D9AB7A92}" destId="{C3AAF26D-5682-E746-904E-82679952D65C}" srcOrd="11" destOrd="0" presId="urn:microsoft.com/office/officeart/2005/8/layout/radial6"/>
    <dgm:cxn modelId="{A064DDFE-E4C5-2B44-8CC0-09087473BA17}" type="presParOf" srcId="{033C1066-D6E1-364E-9E46-BC09D9AB7A92}" destId="{356CDCE4-9871-524F-A907-642713BFD40E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41CC433-5237-A14F-8FD1-BDFDA8EDD36D}" type="doc">
      <dgm:prSet loTypeId="urn:microsoft.com/office/officeart/2005/8/layout/radial6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563B485F-BE05-6142-AD09-D68306424AD3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/>
            <a:t>Research Question</a:t>
          </a:r>
        </a:p>
      </dgm:t>
    </dgm:pt>
    <dgm:pt modelId="{99169327-230F-574C-BB13-03DC409F38C0}" type="parTrans" cxnId="{23F79B6C-9733-9B46-B08A-46E8481E3896}">
      <dgm:prSet/>
      <dgm:spPr/>
      <dgm:t>
        <a:bodyPr/>
        <a:lstStyle/>
        <a:p>
          <a:endParaRPr lang="en-GB"/>
        </a:p>
      </dgm:t>
    </dgm:pt>
    <dgm:pt modelId="{4CF6ADBE-053B-EC4E-B575-AD498E30FD01}" type="sibTrans" cxnId="{23F79B6C-9733-9B46-B08A-46E8481E3896}">
      <dgm:prSet/>
      <dgm:spPr/>
      <dgm:t>
        <a:bodyPr/>
        <a:lstStyle/>
        <a:p>
          <a:endParaRPr lang="en-GB"/>
        </a:p>
      </dgm:t>
    </dgm:pt>
    <dgm:pt modelId="{11DBD4C9-31BF-1F4B-B1A5-74241AE2544F}">
      <dgm:prSet phldrT="[Text]"/>
      <dgm:spPr/>
      <dgm:t>
        <a:bodyPr/>
        <a:lstStyle/>
        <a:p>
          <a:r>
            <a:rPr lang="en-GB" dirty="0"/>
            <a:t>What do we need to measure?</a:t>
          </a:r>
        </a:p>
        <a:p>
          <a:r>
            <a:rPr lang="en-GB" dirty="0"/>
            <a:t>(Variables)</a:t>
          </a:r>
        </a:p>
      </dgm:t>
    </dgm:pt>
    <dgm:pt modelId="{B1FCE445-B187-D040-A28F-7A608AC281E5}" type="parTrans" cxnId="{26D11D6A-B0C2-C64E-BF74-2C1F3B17FB23}">
      <dgm:prSet/>
      <dgm:spPr/>
      <dgm:t>
        <a:bodyPr/>
        <a:lstStyle/>
        <a:p>
          <a:endParaRPr lang="en-GB"/>
        </a:p>
      </dgm:t>
    </dgm:pt>
    <dgm:pt modelId="{0C82088A-8F06-0C4A-ACBB-A6FA0464FDE6}" type="sibTrans" cxnId="{26D11D6A-B0C2-C64E-BF74-2C1F3B17FB23}">
      <dgm:prSet/>
      <dgm:spPr/>
      <dgm:t>
        <a:bodyPr/>
        <a:lstStyle/>
        <a:p>
          <a:endParaRPr lang="en-GB"/>
        </a:p>
      </dgm:t>
    </dgm:pt>
    <dgm:pt modelId="{A374BE14-903A-F643-81F6-F864166ABEE3}">
      <dgm:prSet phldrT="[Text]"/>
      <dgm:spPr/>
      <dgm:t>
        <a:bodyPr/>
        <a:lstStyle/>
        <a:p>
          <a:r>
            <a:rPr lang="en-GB" dirty="0"/>
            <a:t>How much do we need to measure?</a:t>
          </a:r>
        </a:p>
        <a:p>
          <a:r>
            <a:rPr lang="en-GB" dirty="0"/>
            <a:t>(Sample Size)</a:t>
          </a:r>
        </a:p>
      </dgm:t>
    </dgm:pt>
    <dgm:pt modelId="{4FF10ABD-468F-334C-AAF7-1AFF060F5B18}" type="parTrans" cxnId="{6A00FB14-6170-E84C-A0E0-BD1959593B6C}">
      <dgm:prSet/>
      <dgm:spPr/>
      <dgm:t>
        <a:bodyPr/>
        <a:lstStyle/>
        <a:p>
          <a:endParaRPr lang="en-GB"/>
        </a:p>
      </dgm:t>
    </dgm:pt>
    <dgm:pt modelId="{6A3C2E79-D9F3-414D-9EF4-E1761CFC476F}" type="sibTrans" cxnId="{6A00FB14-6170-E84C-A0E0-BD1959593B6C}">
      <dgm:prSet/>
      <dgm:spPr/>
      <dgm:t>
        <a:bodyPr/>
        <a:lstStyle/>
        <a:p>
          <a:endParaRPr lang="en-GB"/>
        </a:p>
      </dgm:t>
    </dgm:pt>
    <dgm:pt modelId="{93B71B7B-8C48-CF41-B4AE-C899F4ED5920}">
      <dgm:prSet phldrT="[Text]"/>
      <dgm:spPr/>
      <dgm:t>
        <a:bodyPr/>
        <a:lstStyle/>
        <a:p>
          <a:r>
            <a:rPr lang="en-GB" dirty="0"/>
            <a:t>How do we measure what we need to?</a:t>
          </a:r>
        </a:p>
        <a:p>
          <a:r>
            <a:rPr lang="en-GB" dirty="0"/>
            <a:t>(Collection Methods)</a:t>
          </a:r>
        </a:p>
      </dgm:t>
    </dgm:pt>
    <dgm:pt modelId="{DEE6F964-4969-2045-9C00-CA575BA8A11B}" type="parTrans" cxnId="{6722DF4B-FF5E-7247-9CAF-D0C90F6B7F1F}">
      <dgm:prSet/>
      <dgm:spPr/>
      <dgm:t>
        <a:bodyPr/>
        <a:lstStyle/>
        <a:p>
          <a:endParaRPr lang="en-GB"/>
        </a:p>
      </dgm:t>
    </dgm:pt>
    <dgm:pt modelId="{BD52D66B-BEAC-714F-B491-D075AA22A459}" type="sibTrans" cxnId="{6722DF4B-FF5E-7247-9CAF-D0C90F6B7F1F}">
      <dgm:prSet/>
      <dgm:spPr/>
      <dgm:t>
        <a:bodyPr/>
        <a:lstStyle/>
        <a:p>
          <a:endParaRPr lang="en-GB"/>
        </a:p>
      </dgm:t>
    </dgm:pt>
    <dgm:pt modelId="{42BBBBC0-B69D-2F4F-ABE5-6407A62F8CBA}">
      <dgm:prSet phldrT="[Text]"/>
      <dgm:spPr/>
      <dgm:t>
        <a:bodyPr/>
        <a:lstStyle/>
        <a:p>
          <a:r>
            <a:rPr lang="en-GB" dirty="0"/>
            <a:t>How will we analyse the data?</a:t>
          </a:r>
        </a:p>
        <a:p>
          <a:r>
            <a:rPr lang="en-GB" dirty="0"/>
            <a:t>(Data Analysis)</a:t>
          </a:r>
        </a:p>
      </dgm:t>
    </dgm:pt>
    <dgm:pt modelId="{34D5E22C-7870-814A-9D10-74C6820F22D2}" type="parTrans" cxnId="{1D32B77B-BEEE-F44C-A885-F28B88201DED}">
      <dgm:prSet/>
      <dgm:spPr/>
      <dgm:t>
        <a:bodyPr/>
        <a:lstStyle/>
        <a:p>
          <a:endParaRPr lang="en-GB"/>
        </a:p>
      </dgm:t>
    </dgm:pt>
    <dgm:pt modelId="{54CED127-8CC9-E043-8B78-737E560B5A7A}" type="sibTrans" cxnId="{1D32B77B-BEEE-F44C-A885-F28B88201DED}">
      <dgm:prSet/>
      <dgm:spPr/>
      <dgm:t>
        <a:bodyPr/>
        <a:lstStyle/>
        <a:p>
          <a:endParaRPr lang="en-GB"/>
        </a:p>
      </dgm:t>
    </dgm:pt>
    <dgm:pt modelId="{033C1066-D6E1-364E-9E46-BC09D9AB7A92}" type="pres">
      <dgm:prSet presAssocID="{041CC433-5237-A14F-8FD1-BDFDA8EDD36D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5E92015-192A-8F4B-B01A-1C56A7282611}" type="pres">
      <dgm:prSet presAssocID="{563B485F-BE05-6142-AD09-D68306424AD3}" presName="centerShape" presStyleLbl="node0" presStyleIdx="0" presStyleCnt="1"/>
      <dgm:spPr/>
    </dgm:pt>
    <dgm:pt modelId="{44EE2235-F48C-C241-9B36-778F36D69703}" type="pres">
      <dgm:prSet presAssocID="{11DBD4C9-31BF-1F4B-B1A5-74241AE2544F}" presName="node" presStyleLbl="node1" presStyleIdx="0" presStyleCnt="4">
        <dgm:presLayoutVars>
          <dgm:bulletEnabled val="1"/>
        </dgm:presLayoutVars>
      </dgm:prSet>
      <dgm:spPr/>
    </dgm:pt>
    <dgm:pt modelId="{073B5D83-EF65-A349-A8FD-F74665DC4EDF}" type="pres">
      <dgm:prSet presAssocID="{11DBD4C9-31BF-1F4B-B1A5-74241AE2544F}" presName="dummy" presStyleCnt="0"/>
      <dgm:spPr/>
    </dgm:pt>
    <dgm:pt modelId="{4653E5F9-3439-C24F-8AC1-B96544102E3B}" type="pres">
      <dgm:prSet presAssocID="{0C82088A-8F06-0C4A-ACBB-A6FA0464FDE6}" presName="sibTrans" presStyleLbl="sibTrans2D1" presStyleIdx="0" presStyleCnt="4"/>
      <dgm:spPr/>
    </dgm:pt>
    <dgm:pt modelId="{89DFF0AE-6D27-094E-B8DA-8B02AAC2C435}" type="pres">
      <dgm:prSet presAssocID="{A374BE14-903A-F643-81F6-F864166ABEE3}" presName="node" presStyleLbl="node1" presStyleIdx="1" presStyleCnt="4">
        <dgm:presLayoutVars>
          <dgm:bulletEnabled val="1"/>
        </dgm:presLayoutVars>
      </dgm:prSet>
      <dgm:spPr/>
    </dgm:pt>
    <dgm:pt modelId="{5614F276-8FC4-D04C-B277-91065FB5EABC}" type="pres">
      <dgm:prSet presAssocID="{A374BE14-903A-F643-81F6-F864166ABEE3}" presName="dummy" presStyleCnt="0"/>
      <dgm:spPr/>
    </dgm:pt>
    <dgm:pt modelId="{DC06E991-4A7E-BD41-8FD8-39D911E4AFB1}" type="pres">
      <dgm:prSet presAssocID="{6A3C2E79-D9F3-414D-9EF4-E1761CFC476F}" presName="sibTrans" presStyleLbl="sibTrans2D1" presStyleIdx="1" presStyleCnt="4"/>
      <dgm:spPr/>
    </dgm:pt>
    <dgm:pt modelId="{589858F0-5F1D-764B-B661-528D0DD5F201}" type="pres">
      <dgm:prSet presAssocID="{93B71B7B-8C48-CF41-B4AE-C899F4ED5920}" presName="node" presStyleLbl="node1" presStyleIdx="2" presStyleCnt="4">
        <dgm:presLayoutVars>
          <dgm:bulletEnabled val="1"/>
        </dgm:presLayoutVars>
      </dgm:prSet>
      <dgm:spPr/>
    </dgm:pt>
    <dgm:pt modelId="{FEB9A855-98CB-104F-8B69-1079AFA5994F}" type="pres">
      <dgm:prSet presAssocID="{93B71B7B-8C48-CF41-B4AE-C899F4ED5920}" presName="dummy" presStyleCnt="0"/>
      <dgm:spPr/>
    </dgm:pt>
    <dgm:pt modelId="{9E2E71D5-70B2-734A-8983-E2922BDC8C69}" type="pres">
      <dgm:prSet presAssocID="{BD52D66B-BEAC-714F-B491-D075AA22A459}" presName="sibTrans" presStyleLbl="sibTrans2D1" presStyleIdx="2" presStyleCnt="4"/>
      <dgm:spPr/>
    </dgm:pt>
    <dgm:pt modelId="{189B86A9-F904-6A43-85DC-74938FEB5179}" type="pres">
      <dgm:prSet presAssocID="{42BBBBC0-B69D-2F4F-ABE5-6407A62F8CBA}" presName="node" presStyleLbl="node1" presStyleIdx="3" presStyleCnt="4">
        <dgm:presLayoutVars>
          <dgm:bulletEnabled val="1"/>
        </dgm:presLayoutVars>
      </dgm:prSet>
      <dgm:spPr/>
    </dgm:pt>
    <dgm:pt modelId="{C3AAF26D-5682-E746-904E-82679952D65C}" type="pres">
      <dgm:prSet presAssocID="{42BBBBC0-B69D-2F4F-ABE5-6407A62F8CBA}" presName="dummy" presStyleCnt="0"/>
      <dgm:spPr/>
    </dgm:pt>
    <dgm:pt modelId="{356CDCE4-9871-524F-A907-642713BFD40E}" type="pres">
      <dgm:prSet presAssocID="{54CED127-8CC9-E043-8B78-737E560B5A7A}" presName="sibTrans" presStyleLbl="sibTrans2D1" presStyleIdx="3" presStyleCnt="4"/>
      <dgm:spPr/>
    </dgm:pt>
  </dgm:ptLst>
  <dgm:cxnLst>
    <dgm:cxn modelId="{465C5712-A022-5B46-9319-F8704B93ECDA}" type="presOf" srcId="{041CC433-5237-A14F-8FD1-BDFDA8EDD36D}" destId="{033C1066-D6E1-364E-9E46-BC09D9AB7A92}" srcOrd="0" destOrd="0" presId="urn:microsoft.com/office/officeart/2005/8/layout/radial6"/>
    <dgm:cxn modelId="{6A00FB14-6170-E84C-A0E0-BD1959593B6C}" srcId="{563B485F-BE05-6142-AD09-D68306424AD3}" destId="{A374BE14-903A-F643-81F6-F864166ABEE3}" srcOrd="1" destOrd="0" parTransId="{4FF10ABD-468F-334C-AAF7-1AFF060F5B18}" sibTransId="{6A3C2E79-D9F3-414D-9EF4-E1761CFC476F}"/>
    <dgm:cxn modelId="{4A47F82D-A0B8-8644-ACA0-73F0A77DB384}" type="presOf" srcId="{93B71B7B-8C48-CF41-B4AE-C899F4ED5920}" destId="{589858F0-5F1D-764B-B661-528D0DD5F201}" srcOrd="0" destOrd="0" presId="urn:microsoft.com/office/officeart/2005/8/layout/radial6"/>
    <dgm:cxn modelId="{AC731948-7F6D-6840-BEC8-DD866C58AE10}" type="presOf" srcId="{0C82088A-8F06-0C4A-ACBB-A6FA0464FDE6}" destId="{4653E5F9-3439-C24F-8AC1-B96544102E3B}" srcOrd="0" destOrd="0" presId="urn:microsoft.com/office/officeart/2005/8/layout/radial6"/>
    <dgm:cxn modelId="{4AC6A648-8B23-844C-8422-2E11CD95BC2A}" type="presOf" srcId="{A374BE14-903A-F643-81F6-F864166ABEE3}" destId="{89DFF0AE-6D27-094E-B8DA-8B02AAC2C435}" srcOrd="0" destOrd="0" presId="urn:microsoft.com/office/officeart/2005/8/layout/radial6"/>
    <dgm:cxn modelId="{6722DF4B-FF5E-7247-9CAF-D0C90F6B7F1F}" srcId="{563B485F-BE05-6142-AD09-D68306424AD3}" destId="{93B71B7B-8C48-CF41-B4AE-C899F4ED5920}" srcOrd="2" destOrd="0" parTransId="{DEE6F964-4969-2045-9C00-CA575BA8A11B}" sibTransId="{BD52D66B-BEAC-714F-B491-D075AA22A459}"/>
    <dgm:cxn modelId="{28B8484D-168C-774E-8CD3-FE0FA39149C5}" type="presOf" srcId="{11DBD4C9-31BF-1F4B-B1A5-74241AE2544F}" destId="{44EE2235-F48C-C241-9B36-778F36D69703}" srcOrd="0" destOrd="0" presId="urn:microsoft.com/office/officeart/2005/8/layout/radial6"/>
    <dgm:cxn modelId="{26D11D6A-B0C2-C64E-BF74-2C1F3B17FB23}" srcId="{563B485F-BE05-6142-AD09-D68306424AD3}" destId="{11DBD4C9-31BF-1F4B-B1A5-74241AE2544F}" srcOrd="0" destOrd="0" parTransId="{B1FCE445-B187-D040-A28F-7A608AC281E5}" sibTransId="{0C82088A-8F06-0C4A-ACBB-A6FA0464FDE6}"/>
    <dgm:cxn modelId="{23F79B6C-9733-9B46-B08A-46E8481E3896}" srcId="{041CC433-5237-A14F-8FD1-BDFDA8EDD36D}" destId="{563B485F-BE05-6142-AD09-D68306424AD3}" srcOrd="0" destOrd="0" parTransId="{99169327-230F-574C-BB13-03DC409F38C0}" sibTransId="{4CF6ADBE-053B-EC4E-B575-AD498E30FD01}"/>
    <dgm:cxn modelId="{1D32B77B-BEEE-F44C-A885-F28B88201DED}" srcId="{563B485F-BE05-6142-AD09-D68306424AD3}" destId="{42BBBBC0-B69D-2F4F-ABE5-6407A62F8CBA}" srcOrd="3" destOrd="0" parTransId="{34D5E22C-7870-814A-9D10-74C6820F22D2}" sibTransId="{54CED127-8CC9-E043-8B78-737E560B5A7A}"/>
    <dgm:cxn modelId="{9D82419C-B56F-FC44-BFBB-A446DFF71DAE}" type="presOf" srcId="{563B485F-BE05-6142-AD09-D68306424AD3}" destId="{05E92015-192A-8F4B-B01A-1C56A7282611}" srcOrd="0" destOrd="0" presId="urn:microsoft.com/office/officeart/2005/8/layout/radial6"/>
    <dgm:cxn modelId="{CEE08AAC-4B18-6447-8665-AD18583E439A}" type="presOf" srcId="{BD52D66B-BEAC-714F-B491-D075AA22A459}" destId="{9E2E71D5-70B2-734A-8983-E2922BDC8C69}" srcOrd="0" destOrd="0" presId="urn:microsoft.com/office/officeart/2005/8/layout/radial6"/>
    <dgm:cxn modelId="{0AF6F8C7-3364-D146-95B0-C130EAB60004}" type="presOf" srcId="{42BBBBC0-B69D-2F4F-ABE5-6407A62F8CBA}" destId="{189B86A9-F904-6A43-85DC-74938FEB5179}" srcOrd="0" destOrd="0" presId="urn:microsoft.com/office/officeart/2005/8/layout/radial6"/>
    <dgm:cxn modelId="{18A66EC9-0B7F-6F43-84CA-796A7D82EA51}" type="presOf" srcId="{6A3C2E79-D9F3-414D-9EF4-E1761CFC476F}" destId="{DC06E991-4A7E-BD41-8FD8-39D911E4AFB1}" srcOrd="0" destOrd="0" presId="urn:microsoft.com/office/officeart/2005/8/layout/radial6"/>
    <dgm:cxn modelId="{FB2E55FC-03C7-2C4E-95BC-2128AEBF324D}" type="presOf" srcId="{54CED127-8CC9-E043-8B78-737E560B5A7A}" destId="{356CDCE4-9871-524F-A907-642713BFD40E}" srcOrd="0" destOrd="0" presId="urn:microsoft.com/office/officeart/2005/8/layout/radial6"/>
    <dgm:cxn modelId="{CD8685C6-F86C-2C44-B9DF-A0D2C4536DBB}" type="presParOf" srcId="{033C1066-D6E1-364E-9E46-BC09D9AB7A92}" destId="{05E92015-192A-8F4B-B01A-1C56A7282611}" srcOrd="0" destOrd="0" presId="urn:microsoft.com/office/officeart/2005/8/layout/radial6"/>
    <dgm:cxn modelId="{8BEBD26F-F307-0748-A83D-63D7717299E3}" type="presParOf" srcId="{033C1066-D6E1-364E-9E46-BC09D9AB7A92}" destId="{44EE2235-F48C-C241-9B36-778F36D69703}" srcOrd="1" destOrd="0" presId="urn:microsoft.com/office/officeart/2005/8/layout/radial6"/>
    <dgm:cxn modelId="{2B1030F2-992B-BF42-B4F3-BA63D0C48C3C}" type="presParOf" srcId="{033C1066-D6E1-364E-9E46-BC09D9AB7A92}" destId="{073B5D83-EF65-A349-A8FD-F74665DC4EDF}" srcOrd="2" destOrd="0" presId="urn:microsoft.com/office/officeart/2005/8/layout/radial6"/>
    <dgm:cxn modelId="{B1939703-B7DA-6A47-A370-CDE79894D954}" type="presParOf" srcId="{033C1066-D6E1-364E-9E46-BC09D9AB7A92}" destId="{4653E5F9-3439-C24F-8AC1-B96544102E3B}" srcOrd="3" destOrd="0" presId="urn:microsoft.com/office/officeart/2005/8/layout/radial6"/>
    <dgm:cxn modelId="{1C8993C7-E07F-7840-A722-B613DCF3AFDF}" type="presParOf" srcId="{033C1066-D6E1-364E-9E46-BC09D9AB7A92}" destId="{89DFF0AE-6D27-094E-B8DA-8B02AAC2C435}" srcOrd="4" destOrd="0" presId="urn:microsoft.com/office/officeart/2005/8/layout/radial6"/>
    <dgm:cxn modelId="{C33B7542-0313-E04D-8B7F-30ED1D23C328}" type="presParOf" srcId="{033C1066-D6E1-364E-9E46-BC09D9AB7A92}" destId="{5614F276-8FC4-D04C-B277-91065FB5EABC}" srcOrd="5" destOrd="0" presId="urn:microsoft.com/office/officeart/2005/8/layout/radial6"/>
    <dgm:cxn modelId="{0E7AF7C1-7D50-F047-86D0-93F5CB3BFAF3}" type="presParOf" srcId="{033C1066-D6E1-364E-9E46-BC09D9AB7A92}" destId="{DC06E991-4A7E-BD41-8FD8-39D911E4AFB1}" srcOrd="6" destOrd="0" presId="urn:microsoft.com/office/officeart/2005/8/layout/radial6"/>
    <dgm:cxn modelId="{3E5F3962-585B-3845-BF41-D67BB79FB69A}" type="presParOf" srcId="{033C1066-D6E1-364E-9E46-BC09D9AB7A92}" destId="{589858F0-5F1D-764B-B661-528D0DD5F201}" srcOrd="7" destOrd="0" presId="urn:microsoft.com/office/officeart/2005/8/layout/radial6"/>
    <dgm:cxn modelId="{CB87B343-EB76-AF4A-B931-0F376F30AC4E}" type="presParOf" srcId="{033C1066-D6E1-364E-9E46-BC09D9AB7A92}" destId="{FEB9A855-98CB-104F-8B69-1079AFA5994F}" srcOrd="8" destOrd="0" presId="urn:microsoft.com/office/officeart/2005/8/layout/radial6"/>
    <dgm:cxn modelId="{F4089BDB-C5FE-EE47-956B-C8281817833F}" type="presParOf" srcId="{033C1066-D6E1-364E-9E46-BC09D9AB7A92}" destId="{9E2E71D5-70B2-734A-8983-E2922BDC8C69}" srcOrd="9" destOrd="0" presId="urn:microsoft.com/office/officeart/2005/8/layout/radial6"/>
    <dgm:cxn modelId="{0997F7E5-70CE-D94D-B9EE-F0B61D56B993}" type="presParOf" srcId="{033C1066-D6E1-364E-9E46-BC09D9AB7A92}" destId="{189B86A9-F904-6A43-85DC-74938FEB5179}" srcOrd="10" destOrd="0" presId="urn:microsoft.com/office/officeart/2005/8/layout/radial6"/>
    <dgm:cxn modelId="{5771F7C5-22AE-394D-B667-9663C15D8552}" type="presParOf" srcId="{033C1066-D6E1-364E-9E46-BC09D9AB7A92}" destId="{C3AAF26D-5682-E746-904E-82679952D65C}" srcOrd="11" destOrd="0" presId="urn:microsoft.com/office/officeart/2005/8/layout/radial6"/>
    <dgm:cxn modelId="{A064DDFE-E4C5-2B44-8CC0-09087473BA17}" type="presParOf" srcId="{033C1066-D6E1-364E-9E46-BC09D9AB7A92}" destId="{356CDCE4-9871-524F-A907-642713BFD40E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04AB35-4582-3F48-A859-C0D4BE018C6D}">
      <dsp:nvSpPr>
        <dsp:cNvPr id="0" name=""/>
        <dsp:cNvSpPr/>
      </dsp:nvSpPr>
      <dsp:spPr>
        <a:xfrm rot="16200000">
          <a:off x="972683" y="174140"/>
          <a:ext cx="4582963" cy="5256877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203200" rIns="182880" bIns="20320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/>
            <a:t>Quantitative Data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kern="1200" dirty="0"/>
            <a:t>Numerical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kern="1200" dirty="0"/>
            <a:t>Discrete or Continuous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kern="1200" dirty="0"/>
            <a:t>Ideal for processing with algorithms</a:t>
          </a:r>
        </a:p>
      </dsp:txBody>
      <dsp:txXfrm rot="5400000">
        <a:off x="859488" y="734859"/>
        <a:ext cx="5033115" cy="4135439"/>
      </dsp:txXfrm>
    </dsp:sp>
    <dsp:sp modelId="{04805585-BD9E-6F43-8376-FCB72D69CF56}">
      <dsp:nvSpPr>
        <dsp:cNvPr id="0" name=""/>
        <dsp:cNvSpPr/>
      </dsp:nvSpPr>
      <dsp:spPr>
        <a:xfrm rot="5400000">
          <a:off x="7039172" y="5937"/>
          <a:ext cx="4594241" cy="5537935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1460" tIns="279400" rIns="167640" bIns="27940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/>
            <a:t>Qualitative Data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kern="1200" dirty="0"/>
            <a:t>Descriptive, non-numerical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kern="1200" dirty="0"/>
            <a:t>More difficult to process automatically</a:t>
          </a:r>
        </a:p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3900" kern="1200" dirty="0"/>
        </a:p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3900" kern="1200" dirty="0"/>
        </a:p>
      </dsp:txBody>
      <dsp:txXfrm rot="-5400000">
        <a:off x="6567326" y="702097"/>
        <a:ext cx="5313622" cy="4145615"/>
      </dsp:txXfrm>
    </dsp:sp>
    <dsp:sp modelId="{4BE38A30-71C1-B744-8D4B-9A54C35D2632}">
      <dsp:nvSpPr>
        <dsp:cNvPr id="0" name=""/>
        <dsp:cNvSpPr/>
      </dsp:nvSpPr>
      <dsp:spPr>
        <a:xfrm>
          <a:off x="5065265" y="-535338"/>
          <a:ext cx="2301949" cy="2301837"/>
        </a:xfrm>
        <a:prstGeom prst="mathMinus">
          <a:avLst/>
        </a:prstGeom>
        <a:noFill/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5A00B0-1AA7-4C44-A788-DDFECF9D2D7E}">
      <dsp:nvSpPr>
        <dsp:cNvPr id="0" name=""/>
        <dsp:cNvSpPr/>
      </dsp:nvSpPr>
      <dsp:spPr>
        <a:xfrm rot="10800000">
          <a:off x="4940338" y="3524498"/>
          <a:ext cx="2301949" cy="2301837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9F43C8-2C98-F040-8731-8DEC4DA8C9C2}">
      <dsp:nvSpPr>
        <dsp:cNvPr id="0" name=""/>
        <dsp:cNvSpPr/>
      </dsp:nvSpPr>
      <dsp:spPr>
        <a:xfrm>
          <a:off x="1844268" y="-39710"/>
          <a:ext cx="6268263" cy="6268263"/>
        </a:xfrm>
        <a:prstGeom prst="circularArrow">
          <a:avLst>
            <a:gd name="adj1" fmla="val 5544"/>
            <a:gd name="adj2" fmla="val 330680"/>
            <a:gd name="adj3" fmla="val 13744115"/>
            <a:gd name="adj4" fmla="val 17405354"/>
            <a:gd name="adj5" fmla="val 575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C978A7-9915-D14B-B2C2-EA1EFE2573A8}">
      <dsp:nvSpPr>
        <dsp:cNvPr id="0" name=""/>
        <dsp:cNvSpPr/>
      </dsp:nvSpPr>
      <dsp:spPr>
        <a:xfrm>
          <a:off x="3490714" y="2187"/>
          <a:ext cx="2975372" cy="148768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Problem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Understanding and defining the problem</a:t>
          </a:r>
        </a:p>
      </dsp:txBody>
      <dsp:txXfrm>
        <a:off x="3563337" y="74810"/>
        <a:ext cx="2830126" cy="1342440"/>
      </dsp:txXfrm>
    </dsp:sp>
    <dsp:sp modelId="{A3B667F2-4C77-9B40-BC63-1C6B6E83114A}">
      <dsp:nvSpPr>
        <dsp:cNvPr id="0" name=""/>
        <dsp:cNvSpPr/>
      </dsp:nvSpPr>
      <dsp:spPr>
        <a:xfrm>
          <a:off x="6032920" y="1849208"/>
          <a:ext cx="2975372" cy="148768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Plan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What to measure and how?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Study design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Definitions</a:t>
          </a:r>
        </a:p>
      </dsp:txBody>
      <dsp:txXfrm>
        <a:off x="6105543" y="1921831"/>
        <a:ext cx="2830126" cy="1342440"/>
      </dsp:txXfrm>
    </dsp:sp>
    <dsp:sp modelId="{2D16B106-65A7-C444-AF55-4DE07ED4C301}">
      <dsp:nvSpPr>
        <dsp:cNvPr id="0" name=""/>
        <dsp:cNvSpPr/>
      </dsp:nvSpPr>
      <dsp:spPr>
        <a:xfrm>
          <a:off x="5061884" y="4837751"/>
          <a:ext cx="2975372" cy="148768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Data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Collection, management, cleaning</a:t>
          </a:r>
        </a:p>
      </dsp:txBody>
      <dsp:txXfrm>
        <a:off x="5134507" y="4910374"/>
        <a:ext cx="2830126" cy="1342440"/>
      </dsp:txXfrm>
    </dsp:sp>
    <dsp:sp modelId="{67383165-E535-5C47-BB18-AD9932F28D4D}">
      <dsp:nvSpPr>
        <dsp:cNvPr id="0" name=""/>
        <dsp:cNvSpPr/>
      </dsp:nvSpPr>
      <dsp:spPr>
        <a:xfrm>
          <a:off x="1919544" y="4837751"/>
          <a:ext cx="2975372" cy="148768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Analysis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Perform statistical analysis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Construct machine learning models</a:t>
          </a:r>
        </a:p>
      </dsp:txBody>
      <dsp:txXfrm>
        <a:off x="1992167" y="4910374"/>
        <a:ext cx="2830126" cy="1342440"/>
      </dsp:txXfrm>
    </dsp:sp>
    <dsp:sp modelId="{AC6879DF-AB93-194B-8699-B4C36379FCE8}">
      <dsp:nvSpPr>
        <dsp:cNvPr id="0" name=""/>
        <dsp:cNvSpPr/>
      </dsp:nvSpPr>
      <dsp:spPr>
        <a:xfrm>
          <a:off x="948508" y="1849208"/>
          <a:ext cx="2975372" cy="1487686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Conclusion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Interpretation and conclusion</a:t>
          </a:r>
          <a:endParaRPr lang="en-GB" sz="18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Communication of results/ deployment of models</a:t>
          </a:r>
          <a:endParaRPr lang="en-GB" sz="1800" kern="1200" dirty="0"/>
        </a:p>
      </dsp:txBody>
      <dsp:txXfrm>
        <a:off x="1021131" y="1921831"/>
        <a:ext cx="2830126" cy="13424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6CDCE4-9871-524F-A907-642713BFD40E}">
      <dsp:nvSpPr>
        <dsp:cNvPr id="0" name=""/>
        <dsp:cNvSpPr/>
      </dsp:nvSpPr>
      <dsp:spPr>
        <a:xfrm>
          <a:off x="2475476" y="782142"/>
          <a:ext cx="5209049" cy="5209049"/>
        </a:xfrm>
        <a:prstGeom prst="blockArc">
          <a:avLst>
            <a:gd name="adj1" fmla="val 10800000"/>
            <a:gd name="adj2" fmla="val 16200000"/>
            <a:gd name="adj3" fmla="val 4642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2E71D5-70B2-734A-8983-E2922BDC8C69}">
      <dsp:nvSpPr>
        <dsp:cNvPr id="0" name=""/>
        <dsp:cNvSpPr/>
      </dsp:nvSpPr>
      <dsp:spPr>
        <a:xfrm>
          <a:off x="2475476" y="782142"/>
          <a:ext cx="5209049" cy="5209049"/>
        </a:xfrm>
        <a:prstGeom prst="blockArc">
          <a:avLst>
            <a:gd name="adj1" fmla="val 5400000"/>
            <a:gd name="adj2" fmla="val 10800000"/>
            <a:gd name="adj3" fmla="val 4642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06E991-4A7E-BD41-8FD8-39D911E4AFB1}">
      <dsp:nvSpPr>
        <dsp:cNvPr id="0" name=""/>
        <dsp:cNvSpPr/>
      </dsp:nvSpPr>
      <dsp:spPr>
        <a:xfrm>
          <a:off x="2475476" y="782142"/>
          <a:ext cx="5209049" cy="5209049"/>
        </a:xfrm>
        <a:prstGeom prst="blockArc">
          <a:avLst>
            <a:gd name="adj1" fmla="val 0"/>
            <a:gd name="adj2" fmla="val 5400000"/>
            <a:gd name="adj3" fmla="val 464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53E5F9-3439-C24F-8AC1-B96544102E3B}">
      <dsp:nvSpPr>
        <dsp:cNvPr id="0" name=""/>
        <dsp:cNvSpPr/>
      </dsp:nvSpPr>
      <dsp:spPr>
        <a:xfrm>
          <a:off x="2475476" y="782142"/>
          <a:ext cx="5209049" cy="5209049"/>
        </a:xfrm>
        <a:prstGeom prst="blockArc">
          <a:avLst>
            <a:gd name="adj1" fmla="val 16200000"/>
            <a:gd name="adj2" fmla="val 0"/>
            <a:gd name="adj3" fmla="val 464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E92015-192A-8F4B-B01A-1C56A7282611}">
      <dsp:nvSpPr>
        <dsp:cNvPr id="0" name=""/>
        <dsp:cNvSpPr/>
      </dsp:nvSpPr>
      <dsp:spPr>
        <a:xfrm>
          <a:off x="3880694" y="2187360"/>
          <a:ext cx="2398613" cy="2398613"/>
        </a:xfrm>
        <a:prstGeom prst="ellipse">
          <a:avLst/>
        </a:prstGeom>
        <a:solidFill>
          <a:srgbClr val="C00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Research Question</a:t>
          </a:r>
        </a:p>
      </dsp:txBody>
      <dsp:txXfrm>
        <a:off x="4231963" y="2538629"/>
        <a:ext cx="1696075" cy="1696075"/>
      </dsp:txXfrm>
    </dsp:sp>
    <dsp:sp modelId="{44EE2235-F48C-C241-9B36-778F36D69703}">
      <dsp:nvSpPr>
        <dsp:cNvPr id="0" name=""/>
        <dsp:cNvSpPr/>
      </dsp:nvSpPr>
      <dsp:spPr>
        <a:xfrm>
          <a:off x="4240486" y="3072"/>
          <a:ext cx="1679029" cy="167902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What do we need to measure?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(Variables)</a:t>
          </a:r>
        </a:p>
      </dsp:txBody>
      <dsp:txXfrm>
        <a:off x="4486374" y="248960"/>
        <a:ext cx="1187253" cy="1187253"/>
      </dsp:txXfrm>
    </dsp:sp>
    <dsp:sp modelId="{89DFF0AE-6D27-094E-B8DA-8B02AAC2C435}">
      <dsp:nvSpPr>
        <dsp:cNvPr id="0" name=""/>
        <dsp:cNvSpPr/>
      </dsp:nvSpPr>
      <dsp:spPr>
        <a:xfrm>
          <a:off x="6784565" y="2547152"/>
          <a:ext cx="1679029" cy="167902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How much do we need to measure?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(Sample Size)</a:t>
          </a:r>
        </a:p>
      </dsp:txBody>
      <dsp:txXfrm>
        <a:off x="7030453" y="2793040"/>
        <a:ext cx="1187253" cy="1187253"/>
      </dsp:txXfrm>
    </dsp:sp>
    <dsp:sp modelId="{589858F0-5F1D-764B-B661-528D0DD5F201}">
      <dsp:nvSpPr>
        <dsp:cNvPr id="0" name=""/>
        <dsp:cNvSpPr/>
      </dsp:nvSpPr>
      <dsp:spPr>
        <a:xfrm>
          <a:off x="4240486" y="5091232"/>
          <a:ext cx="1679029" cy="167902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How do we measure what we need to?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(Collection Methods)</a:t>
          </a:r>
        </a:p>
      </dsp:txBody>
      <dsp:txXfrm>
        <a:off x="4486374" y="5337120"/>
        <a:ext cx="1187253" cy="1187253"/>
      </dsp:txXfrm>
    </dsp:sp>
    <dsp:sp modelId="{189B86A9-F904-6A43-85DC-74938FEB5179}">
      <dsp:nvSpPr>
        <dsp:cNvPr id="0" name=""/>
        <dsp:cNvSpPr/>
      </dsp:nvSpPr>
      <dsp:spPr>
        <a:xfrm>
          <a:off x="1696406" y="2547152"/>
          <a:ext cx="1679029" cy="167902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How will we analyse the data?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(Data Analysis)</a:t>
          </a:r>
        </a:p>
      </dsp:txBody>
      <dsp:txXfrm>
        <a:off x="1942294" y="2793040"/>
        <a:ext cx="1187253" cy="11872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6CDCE4-9871-524F-A907-642713BFD40E}">
      <dsp:nvSpPr>
        <dsp:cNvPr id="0" name=""/>
        <dsp:cNvSpPr/>
      </dsp:nvSpPr>
      <dsp:spPr>
        <a:xfrm>
          <a:off x="941154" y="297363"/>
          <a:ext cx="1980435" cy="1980435"/>
        </a:xfrm>
        <a:prstGeom prst="blockArc">
          <a:avLst>
            <a:gd name="adj1" fmla="val 10800000"/>
            <a:gd name="adj2" fmla="val 16200000"/>
            <a:gd name="adj3" fmla="val 4642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2E71D5-70B2-734A-8983-E2922BDC8C69}">
      <dsp:nvSpPr>
        <dsp:cNvPr id="0" name=""/>
        <dsp:cNvSpPr/>
      </dsp:nvSpPr>
      <dsp:spPr>
        <a:xfrm>
          <a:off x="941154" y="297363"/>
          <a:ext cx="1980435" cy="1980435"/>
        </a:xfrm>
        <a:prstGeom prst="blockArc">
          <a:avLst>
            <a:gd name="adj1" fmla="val 5400000"/>
            <a:gd name="adj2" fmla="val 10800000"/>
            <a:gd name="adj3" fmla="val 4642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06E991-4A7E-BD41-8FD8-39D911E4AFB1}">
      <dsp:nvSpPr>
        <dsp:cNvPr id="0" name=""/>
        <dsp:cNvSpPr/>
      </dsp:nvSpPr>
      <dsp:spPr>
        <a:xfrm>
          <a:off x="941154" y="297363"/>
          <a:ext cx="1980435" cy="1980435"/>
        </a:xfrm>
        <a:prstGeom prst="blockArc">
          <a:avLst>
            <a:gd name="adj1" fmla="val 0"/>
            <a:gd name="adj2" fmla="val 5400000"/>
            <a:gd name="adj3" fmla="val 464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53E5F9-3439-C24F-8AC1-B96544102E3B}">
      <dsp:nvSpPr>
        <dsp:cNvPr id="0" name=""/>
        <dsp:cNvSpPr/>
      </dsp:nvSpPr>
      <dsp:spPr>
        <a:xfrm>
          <a:off x="941154" y="297363"/>
          <a:ext cx="1980435" cy="1980435"/>
        </a:xfrm>
        <a:prstGeom prst="blockArc">
          <a:avLst>
            <a:gd name="adj1" fmla="val 16200000"/>
            <a:gd name="adj2" fmla="val 0"/>
            <a:gd name="adj3" fmla="val 464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E92015-192A-8F4B-B01A-1C56A7282611}">
      <dsp:nvSpPr>
        <dsp:cNvPr id="0" name=""/>
        <dsp:cNvSpPr/>
      </dsp:nvSpPr>
      <dsp:spPr>
        <a:xfrm>
          <a:off x="1475406" y="831615"/>
          <a:ext cx="911931" cy="911931"/>
        </a:xfrm>
        <a:prstGeom prst="ellipse">
          <a:avLst/>
        </a:prstGeom>
        <a:solidFill>
          <a:srgbClr val="C00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Research Question</a:t>
          </a:r>
        </a:p>
      </dsp:txBody>
      <dsp:txXfrm>
        <a:off x="1608955" y="965164"/>
        <a:ext cx="644833" cy="644833"/>
      </dsp:txXfrm>
    </dsp:sp>
    <dsp:sp modelId="{44EE2235-F48C-C241-9B36-778F36D69703}">
      <dsp:nvSpPr>
        <dsp:cNvPr id="0" name=""/>
        <dsp:cNvSpPr/>
      </dsp:nvSpPr>
      <dsp:spPr>
        <a:xfrm>
          <a:off x="1612195" y="1168"/>
          <a:ext cx="638352" cy="63835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What do we need to measure?</a:t>
          </a:r>
        </a:p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(Variables)</a:t>
          </a:r>
        </a:p>
      </dsp:txBody>
      <dsp:txXfrm>
        <a:off x="1705679" y="94652"/>
        <a:ext cx="451384" cy="451384"/>
      </dsp:txXfrm>
    </dsp:sp>
    <dsp:sp modelId="{89DFF0AE-6D27-094E-B8DA-8B02AAC2C435}">
      <dsp:nvSpPr>
        <dsp:cNvPr id="0" name=""/>
        <dsp:cNvSpPr/>
      </dsp:nvSpPr>
      <dsp:spPr>
        <a:xfrm>
          <a:off x="2579432" y="968405"/>
          <a:ext cx="638352" cy="63835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How much do we need to measure?</a:t>
          </a:r>
        </a:p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(Sample Size)</a:t>
          </a:r>
        </a:p>
      </dsp:txBody>
      <dsp:txXfrm>
        <a:off x="2672916" y="1061889"/>
        <a:ext cx="451384" cy="451384"/>
      </dsp:txXfrm>
    </dsp:sp>
    <dsp:sp modelId="{589858F0-5F1D-764B-B661-528D0DD5F201}">
      <dsp:nvSpPr>
        <dsp:cNvPr id="0" name=""/>
        <dsp:cNvSpPr/>
      </dsp:nvSpPr>
      <dsp:spPr>
        <a:xfrm>
          <a:off x="1612195" y="1935642"/>
          <a:ext cx="638352" cy="63835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How do we measure what we need to?</a:t>
          </a:r>
        </a:p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(Collection Methods)</a:t>
          </a:r>
        </a:p>
      </dsp:txBody>
      <dsp:txXfrm>
        <a:off x="1705679" y="2029126"/>
        <a:ext cx="451384" cy="451384"/>
      </dsp:txXfrm>
    </dsp:sp>
    <dsp:sp modelId="{189B86A9-F904-6A43-85DC-74938FEB5179}">
      <dsp:nvSpPr>
        <dsp:cNvPr id="0" name=""/>
        <dsp:cNvSpPr/>
      </dsp:nvSpPr>
      <dsp:spPr>
        <a:xfrm>
          <a:off x="644958" y="968405"/>
          <a:ext cx="638352" cy="63835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How will we analyse the data?</a:t>
          </a:r>
        </a:p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(Data Analysis)</a:t>
          </a:r>
        </a:p>
      </dsp:txBody>
      <dsp:txXfrm>
        <a:off x="738442" y="1061889"/>
        <a:ext cx="451384" cy="4513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6CDCE4-9871-524F-A907-642713BFD40E}">
      <dsp:nvSpPr>
        <dsp:cNvPr id="0" name=""/>
        <dsp:cNvSpPr/>
      </dsp:nvSpPr>
      <dsp:spPr>
        <a:xfrm>
          <a:off x="941154" y="297363"/>
          <a:ext cx="1980435" cy="1980435"/>
        </a:xfrm>
        <a:prstGeom prst="blockArc">
          <a:avLst>
            <a:gd name="adj1" fmla="val 10800000"/>
            <a:gd name="adj2" fmla="val 16200000"/>
            <a:gd name="adj3" fmla="val 4642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2E71D5-70B2-734A-8983-E2922BDC8C69}">
      <dsp:nvSpPr>
        <dsp:cNvPr id="0" name=""/>
        <dsp:cNvSpPr/>
      </dsp:nvSpPr>
      <dsp:spPr>
        <a:xfrm>
          <a:off x="941154" y="297363"/>
          <a:ext cx="1980435" cy="1980435"/>
        </a:xfrm>
        <a:prstGeom prst="blockArc">
          <a:avLst>
            <a:gd name="adj1" fmla="val 5400000"/>
            <a:gd name="adj2" fmla="val 10800000"/>
            <a:gd name="adj3" fmla="val 4642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06E991-4A7E-BD41-8FD8-39D911E4AFB1}">
      <dsp:nvSpPr>
        <dsp:cNvPr id="0" name=""/>
        <dsp:cNvSpPr/>
      </dsp:nvSpPr>
      <dsp:spPr>
        <a:xfrm>
          <a:off x="941154" y="297363"/>
          <a:ext cx="1980435" cy="1980435"/>
        </a:xfrm>
        <a:prstGeom prst="blockArc">
          <a:avLst>
            <a:gd name="adj1" fmla="val 0"/>
            <a:gd name="adj2" fmla="val 5400000"/>
            <a:gd name="adj3" fmla="val 464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53E5F9-3439-C24F-8AC1-B96544102E3B}">
      <dsp:nvSpPr>
        <dsp:cNvPr id="0" name=""/>
        <dsp:cNvSpPr/>
      </dsp:nvSpPr>
      <dsp:spPr>
        <a:xfrm>
          <a:off x="941154" y="297363"/>
          <a:ext cx="1980435" cy="1980435"/>
        </a:xfrm>
        <a:prstGeom prst="blockArc">
          <a:avLst>
            <a:gd name="adj1" fmla="val 16200000"/>
            <a:gd name="adj2" fmla="val 0"/>
            <a:gd name="adj3" fmla="val 464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E92015-192A-8F4B-B01A-1C56A7282611}">
      <dsp:nvSpPr>
        <dsp:cNvPr id="0" name=""/>
        <dsp:cNvSpPr/>
      </dsp:nvSpPr>
      <dsp:spPr>
        <a:xfrm>
          <a:off x="1475406" y="831615"/>
          <a:ext cx="911931" cy="911931"/>
        </a:xfrm>
        <a:prstGeom prst="ellipse">
          <a:avLst/>
        </a:prstGeom>
        <a:solidFill>
          <a:srgbClr val="C00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Research Question</a:t>
          </a:r>
        </a:p>
      </dsp:txBody>
      <dsp:txXfrm>
        <a:off x="1608955" y="965164"/>
        <a:ext cx="644833" cy="644833"/>
      </dsp:txXfrm>
    </dsp:sp>
    <dsp:sp modelId="{44EE2235-F48C-C241-9B36-778F36D69703}">
      <dsp:nvSpPr>
        <dsp:cNvPr id="0" name=""/>
        <dsp:cNvSpPr/>
      </dsp:nvSpPr>
      <dsp:spPr>
        <a:xfrm>
          <a:off x="1612195" y="1168"/>
          <a:ext cx="638352" cy="63835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What do we need to measure?</a:t>
          </a:r>
        </a:p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(Variables)</a:t>
          </a:r>
        </a:p>
      </dsp:txBody>
      <dsp:txXfrm>
        <a:off x="1705679" y="94652"/>
        <a:ext cx="451384" cy="451384"/>
      </dsp:txXfrm>
    </dsp:sp>
    <dsp:sp modelId="{89DFF0AE-6D27-094E-B8DA-8B02AAC2C435}">
      <dsp:nvSpPr>
        <dsp:cNvPr id="0" name=""/>
        <dsp:cNvSpPr/>
      </dsp:nvSpPr>
      <dsp:spPr>
        <a:xfrm>
          <a:off x="2579432" y="968405"/>
          <a:ext cx="638352" cy="63835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How much do we need to measure?</a:t>
          </a:r>
        </a:p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(Sample Size)</a:t>
          </a:r>
        </a:p>
      </dsp:txBody>
      <dsp:txXfrm>
        <a:off x="2672916" y="1061889"/>
        <a:ext cx="451384" cy="451384"/>
      </dsp:txXfrm>
    </dsp:sp>
    <dsp:sp modelId="{589858F0-5F1D-764B-B661-528D0DD5F201}">
      <dsp:nvSpPr>
        <dsp:cNvPr id="0" name=""/>
        <dsp:cNvSpPr/>
      </dsp:nvSpPr>
      <dsp:spPr>
        <a:xfrm>
          <a:off x="1612195" y="1935642"/>
          <a:ext cx="638352" cy="63835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How do we measure what we need to?</a:t>
          </a:r>
        </a:p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(Collection Methods)</a:t>
          </a:r>
        </a:p>
      </dsp:txBody>
      <dsp:txXfrm>
        <a:off x="1705679" y="2029126"/>
        <a:ext cx="451384" cy="451384"/>
      </dsp:txXfrm>
    </dsp:sp>
    <dsp:sp modelId="{189B86A9-F904-6A43-85DC-74938FEB5179}">
      <dsp:nvSpPr>
        <dsp:cNvPr id="0" name=""/>
        <dsp:cNvSpPr/>
      </dsp:nvSpPr>
      <dsp:spPr>
        <a:xfrm>
          <a:off x="644958" y="968405"/>
          <a:ext cx="638352" cy="63835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How will we analyse the data?</a:t>
          </a:r>
        </a:p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" kern="1200" dirty="0"/>
            <a:t>(Data Analysis)</a:t>
          </a:r>
        </a:p>
      </dsp:txBody>
      <dsp:txXfrm>
        <a:off x="738442" y="1061889"/>
        <a:ext cx="451384" cy="4513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ReverseList">
  <dgm:title val=""/>
  <dgm:desc val=""/>
  <dgm:catLst>
    <dgm:cat type="relationship" pri="38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clrData>
  <dgm:layoutNode name="Name0">
    <dgm:varLst>
      <dgm:chMax val="2"/>
      <dgm:chPref val="2"/>
      <dgm:animLvl val="lvl"/>
    </dgm:varLst>
    <dgm:choose name="Name1">
      <dgm:if name="Name2" axis="ch" ptType="node" func="cnt" op="lte" val="1">
        <dgm:alg type="composite">
          <dgm:param type="ar" val="0.9993"/>
        </dgm:alg>
      </dgm:if>
      <dgm:else name="Name3">
        <dgm:alg type="composite">
          <dgm:param type="ar" val="0.8036"/>
        </dgm:alg>
      </dgm:else>
    </dgm:choose>
    <dgm:shape xmlns:r="http://schemas.openxmlformats.org/officeDocument/2006/relationships" r:blip="">
      <dgm:adjLst/>
    </dgm:shape>
    <dgm:choose name="Name4">
      <dgm:if name="Name5" axis="ch" ptType="node" func="cnt" op="lte" val="1">
        <dgm:constrLst>
          <dgm:constr type="primFontSz" for="des" ptType="node" op="equ" val="65"/>
          <dgm:constr type="l" for="ch" forName="LeftNode" refType="w" fact="0"/>
          <dgm:constr type="t" for="ch" forName="LeftNode" refType="h" fact="0.25"/>
          <dgm:constr type="w" for="ch" forName="LeftNode" refType="w" fact="0.5"/>
          <dgm:constr type="h" for="ch" forName="LeftNode" refType="h"/>
          <dgm:constr type="l" for="ch" forName="LeftText" refType="w" fact="0"/>
          <dgm:constr type="t" for="ch" forName="LeftText" refType="h" fact="0.25"/>
          <dgm:constr type="w" for="ch" forName="LeftText" refType="w" fact="0.5"/>
          <dgm:constr type="h" for="ch" forName="LeftText" refType="h"/>
        </dgm:constrLst>
      </dgm:if>
      <dgm:else name="Name6">
        <dgm:constrLst>
          <dgm:constr type="primFontSz" for="des" ptType="node" op="equ" val="65"/>
          <dgm:constr type="l" for="ch" forName="LeftNode" refType="w" fact="0"/>
          <dgm:constr type="t" for="ch" forName="LeftNode" refType="h" fact="0.1786"/>
          <dgm:constr type="w" for="ch" forName="LeftNode" refType="w" fact="0.4889"/>
          <dgm:constr type="h" for="ch" forName="LeftNode" refType="h" fact="0.6429"/>
          <dgm:constr type="l" for="ch" forName="LeftText" refType="w" fact="0"/>
          <dgm:constr type="t" for="ch" forName="LeftText" refType="h" fact="0.1786"/>
          <dgm:constr type="w" for="ch" forName="LeftText" refType="w" fact="0.4889"/>
          <dgm:constr type="h" for="ch" forName="LeftText" refType="h" fact="0.6429"/>
          <dgm:constr type="l" for="ch" forName="RightNode" refType="w" fact="0.5111"/>
          <dgm:constr type="t" for="ch" forName="RightNode" refType="h" fact="0.1786"/>
          <dgm:constr type="w" for="ch" forName="RightNode" refType="w" fact="0.4889"/>
          <dgm:constr type="h" for="ch" forName="RightNode" refType="h" fact="0.6429"/>
          <dgm:constr type="l" for="ch" forName="RightText" refType="w" fact="0.5111"/>
          <dgm:constr type="t" for="ch" forName="RightText" refType="h" fact="0.1786"/>
          <dgm:constr type="w" for="ch" forName="RightText" refType="w" fact="0.4889"/>
          <dgm:constr type="h" for="ch" forName="RightText" refType="h" fact="0.6429"/>
          <dgm:constr type="l" for="ch" forName="TopArrow" refType="w" fact="0.2444"/>
          <dgm:constr type="t" for="ch" forName="TopArrow" refType="h" fact="0"/>
          <dgm:constr type="w" for="ch" forName="TopArrow" refType="w" fact="0.5111"/>
          <dgm:constr type="h" for="ch" forName="TopArrow" refType="h" fact="0.4107"/>
          <dgm:constr type="l" for="ch" forName="BottomArrow" refType="w" fact="0.2444"/>
          <dgm:constr type="t" for="ch" forName="BottomArrow" refType="h" fact="0.5893"/>
          <dgm:constr type="w" for="ch" forName="BottomArrow" refType="w" fact="0.5111"/>
          <dgm:constr type="h" for="ch" forName="BottomArrow" refType="h" fact="0.4107"/>
        </dgm:constrLst>
      </dgm:else>
    </dgm:choose>
    <dgm:choose name="Name7">
      <dgm:if name="Name8" axis="ch" ptType="node" func="cnt" op="gte" val="1">
        <dgm:layoutNode name="LeftText" styleLbl="revTx" moveWith="LeftNode">
          <dgm:varLst>
            <dgm:bulletEnabled val="1"/>
          </dgm:varLst>
          <dgm:alg type="tx">
            <dgm:param type="txAnchorVert" val="t"/>
            <dgm:param type="parTxLTRAlign" val="l"/>
          </dgm:alg>
          <dgm:choose name="Name9">
            <dgm:if name="Name10" axis="ch" ptType="node" func="cnt" op="lte" val="1">
              <dgm:shape xmlns:r="http://schemas.openxmlformats.org/officeDocument/2006/relationships" type="round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5"/>
                <dgm:constr type="bMarg" refType="primFontSz" fact="0.5"/>
              </dgm:constrLst>
            </dgm:if>
            <dgm:else name="Name11">
              <dgm:shape xmlns:r="http://schemas.openxmlformats.org/officeDocument/2006/relationships" rot="27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45"/>
                <dgm:constr type="tMarg" refType="primFontSz" fact="0.5"/>
                <dgm:constr type="bMarg" refType="primFontSz" fact="0.5"/>
              </dgm:constrLst>
            </dgm:else>
          </dgm:choose>
          <dgm:ruleLst>
            <dgm:rule type="primFontSz" val="5" fact="NaN" max="NaN"/>
          </dgm:ruleLst>
        </dgm:layoutNode>
        <dgm:layoutNode name="LeftNode" styleLbl="bgImgPlace1">
          <dgm:varLst>
            <dgm:chMax val="2"/>
            <dgm:chPref val="2"/>
          </dgm:varLst>
          <dgm:alg type="sp"/>
          <dgm:choose name="Name12">
            <dgm:if name="Name13" axis="ch" ptType="node" func="cnt" op="lte" val="1">
              <dgm:shape xmlns:r="http://schemas.openxmlformats.org/officeDocument/2006/relationships" type="roundRect" r:blip="">
                <dgm:adjLst>
                  <dgm:adj idx="1" val="0.1667"/>
                  <dgm:adj idx="2" val="0"/>
                </dgm:adjLst>
              </dgm:shape>
            </dgm:if>
            <dgm:else name="Name14">
              <dgm:shape xmlns:r="http://schemas.openxmlformats.org/officeDocument/2006/relationships" rot="270" type="round2SameRect" r:blip="">
                <dgm:adjLst>
                  <dgm:adj idx="1" val="0.1667"/>
                  <dgm:adj idx="2" val="0"/>
                </dgm:adjLst>
              </dgm:shape>
            </dgm:else>
          </dgm:choose>
          <dgm:presOf axis="ch desOrSelf" ptType="node node" st="1 1" cnt="1 0"/>
        </dgm:layoutNode>
        <dgm:choose name="Name15">
          <dgm:if name="Name16" axis="ch" ptType="node" func="cnt" op="gte" val="2">
            <dgm:layoutNode name="RightText" styleLbl="revTx" moveWith="RightNode">
              <dgm:varLst>
                <dgm:bulletEnabled val="1"/>
              </dgm:varLst>
              <dgm:alg type="tx">
                <dgm:param type="txAnchorVert" val="t"/>
                <dgm:param type="parTxLTRAlign" val="l"/>
              </dgm:alg>
              <dgm:shape xmlns:r="http://schemas.openxmlformats.org/officeDocument/2006/relationships" rot="9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  <dgm:constrLst>
                <dgm:constr type="lMarg" refType="primFontSz" fact="0.45"/>
                <dgm:constr type="rMarg" refType="primFontSz" fact="0.3"/>
                <dgm:constr type="tMarg" refType="primFontSz" fact="0.5"/>
                <dgm:constr type="bMarg" refType="primFontSz" fact="0.5"/>
              </dgm:constrLst>
              <dgm:ruleLst>
                <dgm:rule type="primFontSz" val="5" fact="NaN" max="NaN"/>
              </dgm:ruleLst>
            </dgm:layoutNode>
            <dgm:layoutNode name="RightNode" styleLbl="bgImgPlace1">
              <dgm:varLst>
                <dgm:chMax val="0"/>
                <dgm:chPref val="0"/>
              </dgm:varLst>
              <dgm:alg type="sp"/>
              <dgm:shape xmlns:r="http://schemas.openxmlformats.org/officeDocument/2006/relationships" rot="90" type="round2SameRect" r:blip="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</dgm:layoutNode>
            <dgm:layoutNode name="TopArrow">
              <dgm:alg type="sp"/>
              <dgm:shape xmlns:r="http://schemas.openxmlformats.org/officeDocument/2006/relationships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  <dgm:layoutNode name="BottomArrow">
              <dgm:alg type="sp"/>
              <dgm:shape xmlns:r="http://schemas.openxmlformats.org/officeDocument/2006/relationships" rot="180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</dgm:if>
          <dgm:else name="Name17"/>
        </dgm:choose>
      </dgm:if>
      <dgm:else name="Name1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3B45ED-AADF-BB48-B08F-A5FA343B662D}" type="datetimeFigureOut">
              <a:rPr lang="en-US" smtClean="0"/>
              <a:t>7/24/25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BA493-5D09-F244-ABB0-E7FD1EE2B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104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BA493-5D09-F244-ABB0-E7FD1EE2B97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953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BA493-5D09-F244-ABB0-E7FD1EE2B9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67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BA493-5D09-F244-ABB0-E7FD1EE2B97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337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0517C-92E7-B407-4164-E5B4754DB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18493E-6AB9-FB24-CF75-1DA69B78EC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C98E8-3FCA-DB31-F0F4-A55C34A34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1310D-B62C-2F4C-8873-5463D3550406}" type="datetimeFigureOut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7F7E2-77A3-EF49-6B93-692CA6993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CFECE-2D18-C488-4B5C-C46A23D36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BF27F-0A71-B942-9C4F-1BBB1675F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491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9244E-5EAC-D818-91FF-2F6EE6FE3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48817E-FBAF-EA53-B37E-576ED68EBF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26D87D-6177-C3B7-C54A-4C49CA57F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1310D-B62C-2F4C-8873-5463D3550406}" type="datetimeFigureOut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CEC30-20D2-76FA-6EF9-BD23BDF9F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9B308-103E-DB3D-B6A6-363C170BF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BF27F-0A71-B942-9C4F-1BBB1675F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606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6CF48-CCA1-ECD5-424F-B53BE3ED9F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16B828-EF94-379F-6CF7-1278E8751B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84491-C205-B6E2-1EB7-78925D661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1310D-B62C-2F4C-8873-5463D3550406}" type="datetimeFigureOut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CBA63-EEDC-F477-FB46-70B2D11C6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01725-DCCA-95EB-40E9-0F48C82F8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BF27F-0A71-B942-9C4F-1BBB1675F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21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5A15B-E365-2CAB-DFD8-049186126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C454F-65DC-7043-2579-E5EEC53A4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6BF14-CE83-984F-80A3-D4924AA02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1310D-B62C-2F4C-8873-5463D3550406}" type="datetimeFigureOut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E8D98-0BEC-3E81-48A3-7E26C2875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94B17-A2E4-58C1-D46B-D90D7CA3A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BF27F-0A71-B942-9C4F-1BBB1675F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16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A3614-C145-CD16-133F-740B8BFE9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401988-5BDB-F3DA-E7D4-11EBA85FE6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B5E6E-0AA3-5694-2A9A-B0C281848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1310D-B62C-2F4C-8873-5463D3550406}" type="datetimeFigureOut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0C177-6A8A-2EFB-CA35-A69D4C780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CC3E3-7D1D-C252-2F7A-93D6F66C8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BF27F-0A71-B942-9C4F-1BBB1675F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690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A0E63-E3A3-51B3-3C6D-59049EF2F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1C14B-58C7-F8DE-BB97-E5A4BA69E6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82A56B-37D5-C8E3-984B-8561D2611F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87CB50-EC95-3B23-9AFD-EFAE4ED2C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1310D-B62C-2F4C-8873-5463D3550406}" type="datetimeFigureOut">
              <a:rPr lang="en-US" smtClean="0"/>
              <a:t>7/24/25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ACFAD5-27E1-7F5F-8503-F357E96D3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C66FF2-DB52-BDA8-4594-12FAAD5BC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BF27F-0A71-B942-9C4F-1BBB1675F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67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001A9-74D9-A21D-0BDA-69B9624AA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94937-3A1D-0D9A-AF15-20969C2BD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D65FBE-5504-BA3E-2CD0-86B11C2A0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E28281-2E39-3484-543A-1065DAC418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353EA7-32E5-AA8F-E763-8FDDAFABB4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E7E335-E9A3-C5AB-B723-D944B8B2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1310D-B62C-2F4C-8873-5463D3550406}" type="datetimeFigureOut">
              <a:rPr lang="en-US" smtClean="0"/>
              <a:t>7/24/25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C0B704-5FBF-69D5-5DB6-B2601A445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49E5DB-EA58-12EC-00D3-EC271838A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BF27F-0A71-B942-9C4F-1BBB1675F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78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610AF-DD39-C179-E81A-9316F86C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F2DF76-543F-1250-6CCF-7BAB846BB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1310D-B62C-2F4C-8873-5463D3550406}" type="datetimeFigureOut">
              <a:rPr lang="en-US" smtClean="0"/>
              <a:t>7/24/25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397850-3BEC-94D2-CAFE-8D98502D5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C240D6-F362-1579-21CA-A8D654711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BF27F-0A71-B942-9C4F-1BBB1675F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08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87546E-4ABA-9BFA-FBCC-9ED281F4C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1310D-B62C-2F4C-8873-5463D3550406}" type="datetimeFigureOut">
              <a:rPr lang="en-US" smtClean="0"/>
              <a:t>7/24/25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F973AB-6D32-30FE-3E7E-054A7DC38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5FF0B-D589-4DD0-6119-B54CB431C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BF27F-0A71-B942-9C4F-1BBB1675F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48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F4514-7A60-7138-1603-AF85AF75F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60CDF-13D3-56D3-F89E-B1BDE910A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34D50-D2A8-A241-4BE2-B90E21A540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04BAE6-1DE3-6DD1-AC7D-476F483E3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1310D-B62C-2F4C-8873-5463D3550406}" type="datetimeFigureOut">
              <a:rPr lang="en-US" smtClean="0"/>
              <a:t>7/24/25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56F6FD-92F6-EBF6-E1CA-0F1209E6C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218329-9E34-1B2D-7CDE-D99E1AD66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BF27F-0A71-B942-9C4F-1BBB1675F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686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A7E20-6068-252A-865E-1DDFFB139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4F7500-EAE6-8D36-9074-F3D1A35B05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E6A55-3DD5-FDA2-6381-48D932687D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8AEC74-A751-DADD-65E4-5B3A13ADB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1310D-B62C-2F4C-8873-5463D3550406}" type="datetimeFigureOut">
              <a:rPr lang="en-US" smtClean="0"/>
              <a:t>7/24/25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A80D4B-9E7F-377A-D524-FF53C82EB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AD11EB-CF6B-057F-73A0-A5EE94733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BF27F-0A71-B942-9C4F-1BBB1675F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48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F1E461-2ED2-F341-E43A-87BFFC879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2F832-34F3-BACE-550D-86978A020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9454A-794A-43F2-5A2E-9A2F2F5787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01310D-B62C-2F4C-8873-5463D3550406}" type="datetimeFigureOut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DD212-2A28-D0CE-5B79-2E351DA233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8D9AA-CE98-0776-4CD7-E8D4321B6E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9BF27F-0A71-B942-9C4F-1BBB1675F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01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17/06/relationships/model3d" Target="../media/model3d1.glb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0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20.jpe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diagram of data science&#10;&#10;AI-generated content may be incorrect.">
            <a:extLst>
              <a:ext uri="{FF2B5EF4-FFF2-40B4-BE49-F238E27FC236}">
                <a16:creationId xmlns:a16="http://schemas.microsoft.com/office/drawing/2014/main" id="{CD869C6B-F284-3B75-7003-E0238A0EC4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314" r="13818" b="3777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C97D30-120B-0B81-C6C5-5EE73FA9317C}"/>
              </a:ext>
            </a:extLst>
          </p:cNvPr>
          <p:cNvSpPr txBox="1"/>
          <p:nvPr/>
        </p:nvSpPr>
        <p:spPr>
          <a:xfrm>
            <a:off x="477981" y="1122363"/>
            <a:ext cx="4023360" cy="1465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Introduction to Data Science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0B8A0F-24C0-3122-37D1-7442AB319EF5}"/>
              </a:ext>
            </a:extLst>
          </p:cNvPr>
          <p:cNvSpPr txBox="1"/>
          <p:nvPr/>
        </p:nvSpPr>
        <p:spPr>
          <a:xfrm>
            <a:off x="477980" y="4872922"/>
            <a:ext cx="4023359" cy="1208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solidFill>
                  <a:schemeClr val="bg1"/>
                </a:solidFill>
              </a:rPr>
              <a:t>Immerse Education Tokyo 2025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b="1" dirty="0">
                <a:solidFill>
                  <a:schemeClr val="bg1"/>
                </a:solidFill>
              </a:rPr>
              <a:t>	Innovation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8990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data science&#10;&#10;AI-generated content may be incorrect.">
            <a:extLst>
              <a:ext uri="{FF2B5EF4-FFF2-40B4-BE49-F238E27FC236}">
                <a16:creationId xmlns:a16="http://schemas.microsoft.com/office/drawing/2014/main" id="{DAB8B454-4A73-F70E-EE8B-7F390321375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l="24419" t="10124" r="21672" b="14891"/>
          <a:stretch>
            <a:fillRect/>
          </a:stretch>
        </p:blipFill>
        <p:spPr>
          <a:xfrm>
            <a:off x="3058917" y="161112"/>
            <a:ext cx="6264923" cy="6535776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Head With Gears">
                <a:extLst>
                  <a:ext uri="{FF2B5EF4-FFF2-40B4-BE49-F238E27FC236}">
                    <a16:creationId xmlns:a16="http://schemas.microsoft.com/office/drawing/2014/main" id="{A5497C62-F1FC-755A-5ECC-B63EEFAB8F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3418323"/>
                  </p:ext>
                </p:extLst>
              </p:nvPr>
            </p:nvGraphicFramePr>
            <p:xfrm>
              <a:off x="10355813" y="267421"/>
              <a:ext cx="1067494" cy="120511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067494" cy="1205119"/>
                    </a:xfrm>
                    <a:prstGeom prst="rect">
                      <a:avLst/>
                    </a:prstGeom>
                  </am3d:spPr>
                  <am3d:camera>
                    <am3d:pos x="0" y="0" z="626893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71" d="1000000"/>
                    <am3d:preTrans dx="-164765" dy="-18081215" dz="-21786"/>
                    <am3d:scale>
                      <am3d:sx n="1000000" d="1000000"/>
                      <am3d:sy n="1000000" d="1000000"/>
                      <am3d:sz n="1000000" d="1000000"/>
                    </am3d:scale>
                    <am3d:rot ax="290432" ay="-276788" az="-2342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650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Head With Gears">
                <a:extLst>
                  <a:ext uri="{FF2B5EF4-FFF2-40B4-BE49-F238E27FC236}">
                    <a16:creationId xmlns:a16="http://schemas.microsoft.com/office/drawing/2014/main" id="{A5497C62-F1FC-755A-5ECC-B63EEFAB8F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55813" y="267421"/>
                <a:ext cx="1067494" cy="120511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CAFA97E-C2EB-1F35-6C8B-9202BAD4729B}"/>
              </a:ext>
            </a:extLst>
          </p:cNvPr>
          <p:cNvSpPr txBox="1"/>
          <p:nvPr/>
        </p:nvSpPr>
        <p:spPr>
          <a:xfrm>
            <a:off x="768693" y="495754"/>
            <a:ext cx="86609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Exercise: Algorithms and Data Science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034C77-0653-4837-C957-1E2AB5664D7F}"/>
              </a:ext>
            </a:extLst>
          </p:cNvPr>
          <p:cNvSpPr txBox="1"/>
          <p:nvPr/>
        </p:nvSpPr>
        <p:spPr>
          <a:xfrm>
            <a:off x="768692" y="2168195"/>
            <a:ext cx="12185708" cy="22494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4000" dirty="0"/>
              <a:t>Have you heard the word “algorithm”? </a:t>
            </a:r>
          </a:p>
          <a:p>
            <a:r>
              <a:rPr lang="en-US" sz="4000" dirty="0"/>
              <a:t>Or about “The Algorithm” when using social media?</a:t>
            </a:r>
          </a:p>
          <a:p>
            <a:r>
              <a:rPr lang="en-US" sz="40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393E02-4477-AA13-3D95-84EDEC38A6B9}"/>
              </a:ext>
            </a:extLst>
          </p:cNvPr>
          <p:cNvSpPr txBox="1"/>
          <p:nvPr/>
        </p:nvSpPr>
        <p:spPr>
          <a:xfrm>
            <a:off x="768692" y="4112820"/>
            <a:ext cx="10845375" cy="22494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4000" dirty="0"/>
              <a:t>Think of some ways in which data science influences your life. </a:t>
            </a:r>
          </a:p>
        </p:txBody>
      </p:sp>
    </p:spTree>
    <p:extLst>
      <p:ext uri="{BB962C8B-B14F-4D97-AF65-F5344CB8AC3E}">
        <p14:creationId xmlns:p14="http://schemas.microsoft.com/office/powerpoint/2010/main" val="2146553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>
            <a:extLst>
              <a:ext uri="{FF2B5EF4-FFF2-40B4-BE49-F238E27FC236}">
                <a16:creationId xmlns:a16="http://schemas.microsoft.com/office/drawing/2014/main" id="{218074FE-BD2A-33FA-4801-71B47CC98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3" y="349549"/>
            <a:ext cx="4085771" cy="1726596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Data Science </a:t>
            </a:r>
            <a:br>
              <a:rPr lang="en-US" sz="5400" dirty="0"/>
            </a:br>
            <a:r>
              <a:rPr lang="en-US" sz="5400" dirty="0"/>
              <a:t>Workflow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C0D0F5-8070-0D77-5C6F-CDD56A165BE0}"/>
              </a:ext>
            </a:extLst>
          </p:cNvPr>
          <p:cNvGrpSpPr/>
          <p:nvPr/>
        </p:nvGrpSpPr>
        <p:grpSpPr>
          <a:xfrm>
            <a:off x="2039256" y="349549"/>
            <a:ext cx="9956801" cy="6327625"/>
            <a:chOff x="2039256" y="349549"/>
            <a:chExt cx="9956801" cy="6327625"/>
          </a:xfrm>
        </p:grpSpPr>
        <p:graphicFrame>
          <p:nvGraphicFramePr>
            <p:cNvPr id="4" name="Diagram 3">
              <a:extLst>
                <a:ext uri="{FF2B5EF4-FFF2-40B4-BE49-F238E27FC236}">
                  <a16:creationId xmlns:a16="http://schemas.microsoft.com/office/drawing/2014/main" id="{52B87952-E9D0-1792-274E-00B351349FB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72217233"/>
                </p:ext>
              </p:extLst>
            </p:nvPr>
          </p:nvGraphicFramePr>
          <p:xfrm>
            <a:off x="2039256" y="349549"/>
            <a:ext cx="9956801" cy="632762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2EA45D-955E-349B-F6FE-A41D025A884A}"/>
                </a:ext>
              </a:extLst>
            </p:cNvPr>
            <p:cNvSpPr/>
            <p:nvPr/>
          </p:nvSpPr>
          <p:spPr>
            <a:xfrm>
              <a:off x="5586539" y="3537834"/>
              <a:ext cx="240437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GB" sz="5400" b="1" cap="none" spc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PPDAC</a:t>
              </a:r>
            </a:p>
          </p:txBody>
        </p:sp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70D4AD4-356B-2AAE-1EDE-3188786DFE73}"/>
              </a:ext>
            </a:extLst>
          </p:cNvPr>
          <p:cNvSpPr/>
          <p:nvPr/>
        </p:nvSpPr>
        <p:spPr>
          <a:xfrm>
            <a:off x="5250873" y="180826"/>
            <a:ext cx="6082145" cy="4280338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13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A191FFC-FE52-5E1B-3320-DA78A8059509}"/>
              </a:ext>
            </a:extLst>
          </p:cNvPr>
          <p:cNvGrpSpPr/>
          <p:nvPr/>
        </p:nvGrpSpPr>
        <p:grpSpPr>
          <a:xfrm>
            <a:off x="341114" y="302176"/>
            <a:ext cx="2975372" cy="1487686"/>
            <a:chOff x="3490714" y="2187"/>
            <a:chExt cx="2975372" cy="1487686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EA09E02E-7AA4-5528-D1A8-C3E5B175BFA0}"/>
                </a:ext>
              </a:extLst>
            </p:cNvPr>
            <p:cNvSpPr/>
            <p:nvPr/>
          </p:nvSpPr>
          <p:spPr>
            <a:xfrm>
              <a:off x="3490714" y="2187"/>
              <a:ext cx="2975372" cy="1487686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3200"/>
            </a:p>
          </p:txBody>
        </p:sp>
        <p:sp>
          <p:nvSpPr>
            <p:cNvPr id="18" name="Rounded Rectangle 4">
              <a:extLst>
                <a:ext uri="{FF2B5EF4-FFF2-40B4-BE49-F238E27FC236}">
                  <a16:creationId xmlns:a16="http://schemas.microsoft.com/office/drawing/2014/main" id="{3A3B0A12-3536-4EA1-85FC-78F2BC0C7E32}"/>
                </a:ext>
              </a:extLst>
            </p:cNvPr>
            <p:cNvSpPr txBox="1"/>
            <p:nvPr/>
          </p:nvSpPr>
          <p:spPr>
            <a:xfrm>
              <a:off x="3563337" y="74810"/>
              <a:ext cx="2830126" cy="13424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3200" kern="1200" dirty="0"/>
                <a:t>Problem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D965891-CD32-3F15-B662-A91714FA73A8}"/>
              </a:ext>
            </a:extLst>
          </p:cNvPr>
          <p:cNvSpPr txBox="1"/>
          <p:nvPr/>
        </p:nvSpPr>
        <p:spPr>
          <a:xfrm>
            <a:off x="1765551" y="1987176"/>
            <a:ext cx="8660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What kinds of problems can data science solve?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8D4FE5-0FCB-DE18-CD2C-616C6B8F2F8C}"/>
              </a:ext>
            </a:extLst>
          </p:cNvPr>
          <p:cNvSpPr txBox="1"/>
          <p:nvPr/>
        </p:nvSpPr>
        <p:spPr>
          <a:xfrm>
            <a:off x="2521614" y="3429000"/>
            <a:ext cx="77505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Is there data available? Is there something we can measure?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Is there some kind of pattern or relationship that we are looking for or that we can use?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There is something we need to classify or predict.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39308C-CB08-0D55-7AD2-A227E0C7721C}"/>
              </a:ext>
            </a:extLst>
          </p:cNvPr>
          <p:cNvSpPr txBox="1"/>
          <p:nvPr/>
        </p:nvSpPr>
        <p:spPr>
          <a:xfrm>
            <a:off x="4946966" y="3059668"/>
            <a:ext cx="2298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Ask these questions</a:t>
            </a:r>
          </a:p>
        </p:txBody>
      </p:sp>
    </p:spTree>
    <p:extLst>
      <p:ext uri="{BB962C8B-B14F-4D97-AF65-F5344CB8AC3E}">
        <p14:creationId xmlns:p14="http://schemas.microsoft.com/office/powerpoint/2010/main" val="4279555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1759664-667A-97DD-8FAF-A36F8CA0770E}"/>
              </a:ext>
            </a:extLst>
          </p:cNvPr>
          <p:cNvGrpSpPr/>
          <p:nvPr/>
        </p:nvGrpSpPr>
        <p:grpSpPr>
          <a:xfrm>
            <a:off x="341114" y="302176"/>
            <a:ext cx="2975372" cy="1487686"/>
            <a:chOff x="3490714" y="2187"/>
            <a:chExt cx="2975372" cy="148768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0C6A7689-BEA1-A208-2BD5-4F37246D9EDA}"/>
                </a:ext>
              </a:extLst>
            </p:cNvPr>
            <p:cNvSpPr/>
            <p:nvPr/>
          </p:nvSpPr>
          <p:spPr>
            <a:xfrm>
              <a:off x="3490714" y="2187"/>
              <a:ext cx="2975372" cy="1487686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3200"/>
            </a:p>
          </p:txBody>
        </p:sp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302AC39D-B654-306D-D00E-5FECABFAB888}"/>
                </a:ext>
              </a:extLst>
            </p:cNvPr>
            <p:cNvSpPr txBox="1"/>
            <p:nvPr/>
          </p:nvSpPr>
          <p:spPr>
            <a:xfrm>
              <a:off x="3563337" y="74810"/>
              <a:ext cx="2830126" cy="13424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3200" kern="1200" dirty="0"/>
                <a:t>Problem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D6E9457-1590-2527-1C57-A4FE3902E6CA}"/>
              </a:ext>
            </a:extLst>
          </p:cNvPr>
          <p:cNvSpPr txBox="1"/>
          <p:nvPr/>
        </p:nvSpPr>
        <p:spPr>
          <a:xfrm>
            <a:off x="1765551" y="1987176"/>
            <a:ext cx="8660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What kinds of problems can data science solve?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A63019E-6E81-AE74-F139-E2DC875AAF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714328"/>
              </p:ext>
            </p:extLst>
          </p:nvPr>
        </p:nvGraphicFramePr>
        <p:xfrm>
          <a:off x="413737" y="2657754"/>
          <a:ext cx="11251791" cy="356195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750597">
                  <a:extLst>
                    <a:ext uri="{9D8B030D-6E8A-4147-A177-3AD203B41FA5}">
                      <a16:colId xmlns:a16="http://schemas.microsoft.com/office/drawing/2014/main" val="3947967244"/>
                    </a:ext>
                  </a:extLst>
                </a:gridCol>
                <a:gridCol w="3750597">
                  <a:extLst>
                    <a:ext uri="{9D8B030D-6E8A-4147-A177-3AD203B41FA5}">
                      <a16:colId xmlns:a16="http://schemas.microsoft.com/office/drawing/2014/main" val="3988181551"/>
                    </a:ext>
                  </a:extLst>
                </a:gridCol>
                <a:gridCol w="3750597">
                  <a:extLst>
                    <a:ext uri="{9D8B030D-6E8A-4147-A177-3AD203B41FA5}">
                      <a16:colId xmlns:a16="http://schemas.microsoft.com/office/drawing/2014/main" val="3292936885"/>
                    </a:ext>
                  </a:extLst>
                </a:gridCol>
              </a:tblGrid>
              <a:tr h="3902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Healthcare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Finance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Environmental Science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382676"/>
                  </a:ext>
                </a:extLst>
              </a:tr>
              <a:tr h="3171709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Disease diagnosis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Medical image analysis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Hospital mortality prediction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Biomechanical analysis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Stock market prediction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Credit card fraud detection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Loan approvals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Water usage prediction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Power grid optimization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Climate modelling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Wildfire detection/prediction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5065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2751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E2274C9-9B24-99D0-9B26-4BA7897D32A1}"/>
              </a:ext>
            </a:extLst>
          </p:cNvPr>
          <p:cNvGrpSpPr/>
          <p:nvPr/>
        </p:nvGrpSpPr>
        <p:grpSpPr>
          <a:xfrm>
            <a:off x="341114" y="302176"/>
            <a:ext cx="2975372" cy="1487686"/>
            <a:chOff x="3490714" y="2187"/>
            <a:chExt cx="2975372" cy="1487686"/>
          </a:xfrm>
          <a:solidFill>
            <a:schemeClr val="accent3">
              <a:lumMod val="50000"/>
            </a:schemeClr>
          </a:solidFill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5398BD7-D755-4241-FD6B-1511494752C1}"/>
                </a:ext>
              </a:extLst>
            </p:cNvPr>
            <p:cNvSpPr/>
            <p:nvPr/>
          </p:nvSpPr>
          <p:spPr>
            <a:xfrm>
              <a:off x="3490714" y="2187"/>
              <a:ext cx="2975372" cy="1487686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3200"/>
            </a:p>
          </p:txBody>
        </p:sp>
        <p:sp>
          <p:nvSpPr>
            <p:cNvPr id="9" name="Rounded Rectangle 4">
              <a:extLst>
                <a:ext uri="{FF2B5EF4-FFF2-40B4-BE49-F238E27FC236}">
                  <a16:creationId xmlns:a16="http://schemas.microsoft.com/office/drawing/2014/main" id="{4D1B3A12-4A44-636E-D8E8-6E41F17BB6D1}"/>
                </a:ext>
              </a:extLst>
            </p:cNvPr>
            <p:cNvSpPr txBox="1"/>
            <p:nvPr/>
          </p:nvSpPr>
          <p:spPr>
            <a:xfrm>
              <a:off x="3563337" y="74810"/>
              <a:ext cx="2830126" cy="134244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3200" kern="1200" dirty="0"/>
                <a:t>Plan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A90C020-12BD-E3C1-3F8C-8C8CF804536C}"/>
              </a:ext>
            </a:extLst>
          </p:cNvPr>
          <p:cNvGrpSpPr/>
          <p:nvPr/>
        </p:nvGrpSpPr>
        <p:grpSpPr>
          <a:xfrm>
            <a:off x="1015999" y="42332"/>
            <a:ext cx="10160002" cy="6773335"/>
            <a:chOff x="1015999" y="42332"/>
            <a:chExt cx="10160002" cy="6773335"/>
          </a:xfrm>
        </p:grpSpPr>
        <p:graphicFrame>
          <p:nvGraphicFramePr>
            <p:cNvPr id="25" name="Diagram 24">
              <a:extLst>
                <a:ext uri="{FF2B5EF4-FFF2-40B4-BE49-F238E27FC236}">
                  <a16:creationId xmlns:a16="http://schemas.microsoft.com/office/drawing/2014/main" id="{0DDFF271-FE65-20AE-9E1D-A2A2D37C5FF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62067177"/>
                </p:ext>
              </p:extLst>
            </p:nvPr>
          </p:nvGraphicFramePr>
          <p:xfrm>
            <a:off x="1015999" y="42332"/>
            <a:ext cx="10160002" cy="677333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26" name="Down Arrow 25">
              <a:extLst>
                <a:ext uri="{FF2B5EF4-FFF2-40B4-BE49-F238E27FC236}">
                  <a16:creationId xmlns:a16="http://schemas.microsoft.com/office/drawing/2014/main" id="{AE3E8903-956F-7702-8A94-8A57BBE03DD5}"/>
                </a:ext>
              </a:extLst>
            </p:cNvPr>
            <p:cNvSpPr/>
            <p:nvPr/>
          </p:nvSpPr>
          <p:spPr>
            <a:xfrm>
              <a:off x="5895109" y="1789862"/>
              <a:ext cx="401782" cy="426865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Down Arrow 26">
              <a:extLst>
                <a:ext uri="{FF2B5EF4-FFF2-40B4-BE49-F238E27FC236}">
                  <a16:creationId xmlns:a16="http://schemas.microsoft.com/office/drawing/2014/main" id="{EF077FB1-A31B-6E47-8D80-702D1742E124}"/>
                </a:ext>
              </a:extLst>
            </p:cNvPr>
            <p:cNvSpPr/>
            <p:nvPr/>
          </p:nvSpPr>
          <p:spPr>
            <a:xfrm rot="10800000">
              <a:off x="5895109" y="4668983"/>
              <a:ext cx="401782" cy="426865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Down Arrow 27">
              <a:extLst>
                <a:ext uri="{FF2B5EF4-FFF2-40B4-BE49-F238E27FC236}">
                  <a16:creationId xmlns:a16="http://schemas.microsoft.com/office/drawing/2014/main" id="{56233DC4-38B1-B384-B18A-A70CFD14956F}"/>
                </a:ext>
              </a:extLst>
            </p:cNvPr>
            <p:cNvSpPr/>
            <p:nvPr/>
          </p:nvSpPr>
          <p:spPr>
            <a:xfrm rot="16200000">
              <a:off x="4454236" y="3215566"/>
              <a:ext cx="401782" cy="426865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Down Arrow 28">
              <a:extLst>
                <a:ext uri="{FF2B5EF4-FFF2-40B4-BE49-F238E27FC236}">
                  <a16:creationId xmlns:a16="http://schemas.microsoft.com/office/drawing/2014/main" id="{0DD3979A-AD87-BCBF-B130-91666CDC3D45}"/>
                </a:ext>
              </a:extLst>
            </p:cNvPr>
            <p:cNvSpPr/>
            <p:nvPr/>
          </p:nvSpPr>
          <p:spPr>
            <a:xfrm rot="5400000">
              <a:off x="7330865" y="3215565"/>
              <a:ext cx="401782" cy="426865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5388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4276006-806E-2368-B386-224E509ED51B}"/>
              </a:ext>
            </a:extLst>
          </p:cNvPr>
          <p:cNvGrpSpPr>
            <a:grpSpLocks noChangeAspect="1"/>
          </p:cNvGrpSpPr>
          <p:nvPr/>
        </p:nvGrpSpPr>
        <p:grpSpPr>
          <a:xfrm>
            <a:off x="-411652" y="126621"/>
            <a:ext cx="3862744" cy="2575163"/>
            <a:chOff x="1015999" y="42332"/>
            <a:chExt cx="10160002" cy="6773335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07A0DEF4-389D-1B53-DF93-34576D1AD55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25823946"/>
                </p:ext>
              </p:extLst>
            </p:nvPr>
          </p:nvGraphicFramePr>
          <p:xfrm>
            <a:off x="1015999" y="42332"/>
            <a:ext cx="10160002" cy="677333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6" name="Down Arrow 5">
              <a:extLst>
                <a:ext uri="{FF2B5EF4-FFF2-40B4-BE49-F238E27FC236}">
                  <a16:creationId xmlns:a16="http://schemas.microsoft.com/office/drawing/2014/main" id="{52C2AB7F-F5BB-80E4-7E2A-FC4781E53100}"/>
                </a:ext>
              </a:extLst>
            </p:cNvPr>
            <p:cNvSpPr/>
            <p:nvPr/>
          </p:nvSpPr>
          <p:spPr>
            <a:xfrm>
              <a:off x="5895109" y="1789862"/>
              <a:ext cx="401782" cy="426865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A217FFD7-557D-9E85-04C4-B1A6CACD5920}"/>
                </a:ext>
              </a:extLst>
            </p:cNvPr>
            <p:cNvSpPr/>
            <p:nvPr/>
          </p:nvSpPr>
          <p:spPr>
            <a:xfrm rot="10800000">
              <a:off x="5895109" y="4668983"/>
              <a:ext cx="401782" cy="426865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15019AAB-A183-4C49-6F2B-00D2DD889B0F}"/>
                </a:ext>
              </a:extLst>
            </p:cNvPr>
            <p:cNvSpPr/>
            <p:nvPr/>
          </p:nvSpPr>
          <p:spPr>
            <a:xfrm rot="16200000">
              <a:off x="4454236" y="3215566"/>
              <a:ext cx="401782" cy="426865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1E9AEB49-C4C4-C993-E539-942521AF35D3}"/>
                </a:ext>
              </a:extLst>
            </p:cNvPr>
            <p:cNvSpPr/>
            <p:nvPr/>
          </p:nvSpPr>
          <p:spPr>
            <a:xfrm rot="5400000">
              <a:off x="7330865" y="3215565"/>
              <a:ext cx="401782" cy="426865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The effect of blood pressure on a vessel wall. Blood pressure is measured when the heart contracts, and also when it relaxes.">
            <a:extLst>
              <a:ext uri="{FF2B5EF4-FFF2-40B4-BE49-F238E27FC236}">
                <a16:creationId xmlns:a16="http://schemas.microsoft.com/office/drawing/2014/main" id="{43378B97-2E80-81B9-1CFA-A85CB666C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091" y="207205"/>
            <a:ext cx="3477661" cy="329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ealth Threats from High Blood Pressure | American Heart Association">
            <a:extLst>
              <a:ext uri="{FF2B5EF4-FFF2-40B4-BE49-F238E27FC236}">
                <a16:creationId xmlns:a16="http://schemas.microsoft.com/office/drawing/2014/main" id="{026875CD-4613-EC80-989B-10CF12F4C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062" y="213289"/>
            <a:ext cx="3145090" cy="308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8B0F62A2-8254-94A6-0AD3-02E8B4378084}"/>
              </a:ext>
            </a:extLst>
          </p:cNvPr>
          <p:cNvSpPr/>
          <p:nvPr/>
        </p:nvSpPr>
        <p:spPr>
          <a:xfrm>
            <a:off x="6928752" y="1612501"/>
            <a:ext cx="855310" cy="409845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443214-36C4-8EA7-A259-C94F1DAA16B1}"/>
              </a:ext>
            </a:extLst>
          </p:cNvPr>
          <p:cNvSpPr txBox="1"/>
          <p:nvPr/>
        </p:nvSpPr>
        <p:spPr>
          <a:xfrm>
            <a:off x="2323685" y="5381282"/>
            <a:ext cx="7192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what extent can we predict the development of high blood pressure?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1099AE-5E39-6AED-9490-290A45E00934}"/>
              </a:ext>
            </a:extLst>
          </p:cNvPr>
          <p:cNvSpPr txBox="1"/>
          <p:nvPr/>
        </p:nvSpPr>
        <p:spPr>
          <a:xfrm>
            <a:off x="478943" y="3806936"/>
            <a:ext cx="11099499" cy="6538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Problem: High blood pressure has many health risks. Some people may be more susceptible to developing high blood pressure than others. 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E0693D9-E8DB-FF0B-F571-67E86A15FDBE}"/>
              </a:ext>
            </a:extLst>
          </p:cNvPr>
          <p:cNvSpPr/>
          <p:nvPr/>
        </p:nvSpPr>
        <p:spPr>
          <a:xfrm rot="5400000">
            <a:off x="5668345" y="4683529"/>
            <a:ext cx="855310" cy="409845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82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2F571-8B05-B7FE-68E8-FEC1245F1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5FF104D-097E-C6B1-AFA4-A8FB519DB80F}"/>
              </a:ext>
            </a:extLst>
          </p:cNvPr>
          <p:cNvGrpSpPr>
            <a:grpSpLocks noChangeAspect="1"/>
          </p:cNvGrpSpPr>
          <p:nvPr/>
        </p:nvGrpSpPr>
        <p:grpSpPr>
          <a:xfrm>
            <a:off x="-411652" y="126621"/>
            <a:ext cx="3862744" cy="2575163"/>
            <a:chOff x="1015999" y="42332"/>
            <a:chExt cx="10160002" cy="6773335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EC12FF05-8D6A-6B69-B7D9-256ECAD0E78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15999" y="42332"/>
            <a:ext cx="10160002" cy="677333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6" name="Down Arrow 5">
              <a:extLst>
                <a:ext uri="{FF2B5EF4-FFF2-40B4-BE49-F238E27FC236}">
                  <a16:creationId xmlns:a16="http://schemas.microsoft.com/office/drawing/2014/main" id="{2D616B09-A44C-FA8C-A1EA-499292377DD4}"/>
                </a:ext>
              </a:extLst>
            </p:cNvPr>
            <p:cNvSpPr/>
            <p:nvPr/>
          </p:nvSpPr>
          <p:spPr>
            <a:xfrm>
              <a:off x="5895109" y="1789862"/>
              <a:ext cx="401782" cy="426865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7D1B440E-A0B0-A341-6ADC-F77218431494}"/>
                </a:ext>
              </a:extLst>
            </p:cNvPr>
            <p:cNvSpPr/>
            <p:nvPr/>
          </p:nvSpPr>
          <p:spPr>
            <a:xfrm rot="10800000">
              <a:off x="5895109" y="4668983"/>
              <a:ext cx="401782" cy="426865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97C7D9AC-0A1F-8B8F-4E33-7C75DE264376}"/>
                </a:ext>
              </a:extLst>
            </p:cNvPr>
            <p:cNvSpPr/>
            <p:nvPr/>
          </p:nvSpPr>
          <p:spPr>
            <a:xfrm rot="16200000">
              <a:off x="4454236" y="3215566"/>
              <a:ext cx="401782" cy="426865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14B28D7E-ABAB-0ABD-63CB-55ED3E46439F}"/>
                </a:ext>
              </a:extLst>
            </p:cNvPr>
            <p:cNvSpPr/>
            <p:nvPr/>
          </p:nvSpPr>
          <p:spPr>
            <a:xfrm rot="5400000">
              <a:off x="7330865" y="3215565"/>
              <a:ext cx="401782" cy="426865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E7DDBDE-B26B-34EE-8FC2-526465C55C35}"/>
              </a:ext>
            </a:extLst>
          </p:cNvPr>
          <p:cNvGrpSpPr>
            <a:grpSpLocks noChangeAspect="1"/>
          </p:cNvGrpSpPr>
          <p:nvPr/>
        </p:nvGrpSpPr>
        <p:grpSpPr>
          <a:xfrm>
            <a:off x="4913853" y="137468"/>
            <a:ext cx="3697854" cy="1631677"/>
            <a:chOff x="3451091" y="207205"/>
            <a:chExt cx="7478061" cy="3299692"/>
          </a:xfrm>
        </p:grpSpPr>
        <p:pic>
          <p:nvPicPr>
            <p:cNvPr id="1026" name="Picture 2" descr="The effect of blood pressure on a vessel wall. Blood pressure is measured when the heart contracts, and also when it relaxes.">
              <a:extLst>
                <a:ext uri="{FF2B5EF4-FFF2-40B4-BE49-F238E27FC236}">
                  <a16:creationId xmlns:a16="http://schemas.microsoft.com/office/drawing/2014/main" id="{72079F2E-6145-1B42-7C3E-D791F83A8F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1091" y="207205"/>
              <a:ext cx="3477661" cy="3299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ealth Threats from High Blood Pressure | American Heart Association">
              <a:extLst>
                <a:ext uri="{FF2B5EF4-FFF2-40B4-BE49-F238E27FC236}">
                  <a16:creationId xmlns:a16="http://schemas.microsoft.com/office/drawing/2014/main" id="{879B42B8-17FF-9C87-125D-53B77415ED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4062" y="213289"/>
              <a:ext cx="3145090" cy="3085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E2B14A30-9C6B-9716-F8DC-034C37C14716}"/>
                </a:ext>
              </a:extLst>
            </p:cNvPr>
            <p:cNvSpPr/>
            <p:nvPr/>
          </p:nvSpPr>
          <p:spPr>
            <a:xfrm>
              <a:off x="6928752" y="1612501"/>
              <a:ext cx="855310" cy="409845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1CA5545-D0C8-E09A-7BA1-E3B59D5E09A5}"/>
              </a:ext>
            </a:extLst>
          </p:cNvPr>
          <p:cNvGrpSpPr/>
          <p:nvPr/>
        </p:nvGrpSpPr>
        <p:grpSpPr>
          <a:xfrm>
            <a:off x="680204" y="2943701"/>
            <a:ext cx="1679029" cy="1679029"/>
            <a:chOff x="4240486" y="3072"/>
            <a:chExt cx="1679029" cy="1679029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9C4AE781-32BA-CABE-1A10-CFD85BCC75E7}"/>
                </a:ext>
              </a:extLst>
            </p:cNvPr>
            <p:cNvSpPr/>
            <p:nvPr/>
          </p:nvSpPr>
          <p:spPr>
            <a:xfrm>
              <a:off x="4240486" y="3072"/>
              <a:ext cx="1679029" cy="1679029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Oval 4">
              <a:extLst>
                <a:ext uri="{FF2B5EF4-FFF2-40B4-BE49-F238E27FC236}">
                  <a16:creationId xmlns:a16="http://schemas.microsoft.com/office/drawing/2014/main" id="{BC6C247B-562B-DE03-8354-7462E932C269}"/>
                </a:ext>
              </a:extLst>
            </p:cNvPr>
            <p:cNvSpPr txBox="1"/>
            <p:nvPr/>
          </p:nvSpPr>
          <p:spPr>
            <a:xfrm>
              <a:off x="4486374" y="248960"/>
              <a:ext cx="1187253" cy="11872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dirty="0"/>
                <a:t>What do we need to measure?</a:t>
              </a: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dirty="0"/>
                <a:t>(Variables)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DBE5D8C-E8FD-E968-C0ED-7AB89F810FBB}"/>
              </a:ext>
            </a:extLst>
          </p:cNvPr>
          <p:cNvGrpSpPr/>
          <p:nvPr/>
        </p:nvGrpSpPr>
        <p:grpSpPr>
          <a:xfrm>
            <a:off x="6633534" y="2943700"/>
            <a:ext cx="1679029" cy="1679029"/>
            <a:chOff x="6784565" y="2547152"/>
            <a:chExt cx="1679029" cy="167902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5586362-392B-014F-EDCD-56D2BA758B1F}"/>
                </a:ext>
              </a:extLst>
            </p:cNvPr>
            <p:cNvSpPr/>
            <p:nvPr/>
          </p:nvSpPr>
          <p:spPr>
            <a:xfrm>
              <a:off x="6784565" y="2547152"/>
              <a:ext cx="1679029" cy="1679029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Oval 4">
              <a:extLst>
                <a:ext uri="{FF2B5EF4-FFF2-40B4-BE49-F238E27FC236}">
                  <a16:creationId xmlns:a16="http://schemas.microsoft.com/office/drawing/2014/main" id="{C724AEE3-4683-5184-21EF-B6D7E2E4974C}"/>
                </a:ext>
              </a:extLst>
            </p:cNvPr>
            <p:cNvSpPr txBox="1"/>
            <p:nvPr/>
          </p:nvSpPr>
          <p:spPr>
            <a:xfrm>
              <a:off x="7030453" y="2793040"/>
              <a:ext cx="1187253" cy="11872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dirty="0"/>
                <a:t>How much do we need to measure?</a:t>
              </a: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dirty="0"/>
                <a:t>(Sample Size)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17DF36-F9B6-97AF-7B92-A36057791A73}"/>
              </a:ext>
            </a:extLst>
          </p:cNvPr>
          <p:cNvGrpSpPr/>
          <p:nvPr/>
        </p:nvGrpSpPr>
        <p:grpSpPr>
          <a:xfrm>
            <a:off x="6633534" y="4994421"/>
            <a:ext cx="1679029" cy="1679029"/>
            <a:chOff x="1696406" y="2547152"/>
            <a:chExt cx="1679029" cy="1679029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4A44182-D61C-E116-FFAC-A742A42D1AE9}"/>
                </a:ext>
              </a:extLst>
            </p:cNvPr>
            <p:cNvSpPr/>
            <p:nvPr/>
          </p:nvSpPr>
          <p:spPr>
            <a:xfrm>
              <a:off x="1696406" y="2547152"/>
              <a:ext cx="1679029" cy="1679029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Oval 4">
              <a:extLst>
                <a:ext uri="{FF2B5EF4-FFF2-40B4-BE49-F238E27FC236}">
                  <a16:creationId xmlns:a16="http://schemas.microsoft.com/office/drawing/2014/main" id="{A8C338D3-0FDC-1F39-6DDE-74A7015C8583}"/>
                </a:ext>
              </a:extLst>
            </p:cNvPr>
            <p:cNvSpPr txBox="1"/>
            <p:nvPr/>
          </p:nvSpPr>
          <p:spPr>
            <a:xfrm>
              <a:off x="1942294" y="2793040"/>
              <a:ext cx="1187253" cy="11872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dirty="0"/>
                <a:t>How will we analyse the data?</a:t>
              </a: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dirty="0"/>
                <a:t>(Data Analysis)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CCE4372-B65A-BC99-B47F-B0A188175181}"/>
              </a:ext>
            </a:extLst>
          </p:cNvPr>
          <p:cNvGrpSpPr/>
          <p:nvPr/>
        </p:nvGrpSpPr>
        <p:grpSpPr>
          <a:xfrm>
            <a:off x="680204" y="4994421"/>
            <a:ext cx="1679029" cy="1679029"/>
            <a:chOff x="4240486" y="5091232"/>
            <a:chExt cx="1679029" cy="167902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22D2634-FAF7-FDED-158B-3F3300F2C206}"/>
                </a:ext>
              </a:extLst>
            </p:cNvPr>
            <p:cNvSpPr/>
            <p:nvPr/>
          </p:nvSpPr>
          <p:spPr>
            <a:xfrm>
              <a:off x="4240486" y="5091232"/>
              <a:ext cx="1679029" cy="1679029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Oval 4">
              <a:extLst>
                <a:ext uri="{FF2B5EF4-FFF2-40B4-BE49-F238E27FC236}">
                  <a16:creationId xmlns:a16="http://schemas.microsoft.com/office/drawing/2014/main" id="{B0C9DA21-966A-A10B-A9E7-C572553AB16A}"/>
                </a:ext>
              </a:extLst>
            </p:cNvPr>
            <p:cNvSpPr txBox="1"/>
            <p:nvPr/>
          </p:nvSpPr>
          <p:spPr>
            <a:xfrm>
              <a:off x="4486374" y="5337120"/>
              <a:ext cx="1187253" cy="11872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dirty="0"/>
                <a:t>How do we measure what we need to?</a:t>
              </a: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 dirty="0"/>
                <a:t>(Collection Methods)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CB987E6-9E75-F620-8A08-C4298F60D3EC}"/>
              </a:ext>
            </a:extLst>
          </p:cNvPr>
          <p:cNvSpPr txBox="1"/>
          <p:nvPr/>
        </p:nvSpPr>
        <p:spPr>
          <a:xfrm>
            <a:off x="2359230" y="2964080"/>
            <a:ext cx="41484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Outcome variable: hypertension?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variables: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Demographic (gender, age, etc.)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Lifestyle (Behavioral)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Sensor (Biometric)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0B7FF5-C2CB-AFF2-1B6C-0E151E3061EB}"/>
              </a:ext>
            </a:extLst>
          </p:cNvPr>
          <p:cNvSpPr txBox="1"/>
          <p:nvPr/>
        </p:nvSpPr>
        <p:spPr>
          <a:xfrm>
            <a:off x="3037035" y="1928682"/>
            <a:ext cx="868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what extent can we predict the development of high blood pressure (hypertension)?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0CDB58-ED20-9137-69B2-EE53DC1643C1}"/>
              </a:ext>
            </a:extLst>
          </p:cNvPr>
          <p:cNvSpPr txBox="1"/>
          <p:nvPr/>
        </p:nvSpPr>
        <p:spPr>
          <a:xfrm>
            <a:off x="8312563" y="2801417"/>
            <a:ext cx="3764643" cy="20071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tricky!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What’s the “population” size?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Proof-of-concept 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Acceptable margin-of-error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Resource constraints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Research partners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2C35FA-3183-8D86-B24F-7D13538289CD}"/>
              </a:ext>
            </a:extLst>
          </p:cNvPr>
          <p:cNvSpPr txBox="1"/>
          <p:nvPr/>
        </p:nvSpPr>
        <p:spPr>
          <a:xfrm>
            <a:off x="2359230" y="4813099"/>
            <a:ext cx="41484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Study protocol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Development of disease, so longitudinal (over time)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Collect data at home or just during a visit?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Survey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Recording devices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1D0843-9913-2ED5-2ACE-684B57A5BFE4}"/>
              </a:ext>
            </a:extLst>
          </p:cNvPr>
          <p:cNvSpPr txBox="1"/>
          <p:nvPr/>
        </p:nvSpPr>
        <p:spPr>
          <a:xfrm>
            <a:off x="8312563" y="4950858"/>
            <a:ext cx="3764643" cy="16024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Important to have an idea of what kind of analysis we should perform beforehand.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Avoid “cherry picking” or running different analyses to match our expectations</a:t>
            </a:r>
          </a:p>
        </p:txBody>
      </p:sp>
    </p:spTree>
    <p:extLst>
      <p:ext uri="{BB962C8B-B14F-4D97-AF65-F5344CB8AC3E}">
        <p14:creationId xmlns:p14="http://schemas.microsoft.com/office/powerpoint/2010/main" val="1094741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E446A-DDB3-7613-351C-F714930F6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1AEDD-B8AC-2CB4-3E4B-200EE2BEE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Pick a problem domain e.g., healthcare, transport, environmental</a:t>
            </a:r>
          </a:p>
          <a:p>
            <a:r>
              <a:rPr lang="en-US" dirty="0"/>
              <a:t>Think of a problem in this domain you’d like to solve</a:t>
            </a:r>
          </a:p>
          <a:p>
            <a:r>
              <a:rPr lang="en-US" dirty="0"/>
              <a:t>Come up with a </a:t>
            </a:r>
            <a:r>
              <a:rPr lang="en-US" dirty="0">
                <a:solidFill>
                  <a:srgbClr val="C00000"/>
                </a:solidFill>
              </a:rPr>
              <a:t>research question </a:t>
            </a:r>
            <a:r>
              <a:rPr lang="en-US" dirty="0"/>
              <a:t>that would help solve this problem</a:t>
            </a:r>
          </a:p>
          <a:p>
            <a:r>
              <a:rPr lang="en-US" dirty="0"/>
              <a:t>Now plan </a:t>
            </a:r>
            <a:r>
              <a:rPr lang="en-US" dirty="0">
                <a:solidFill>
                  <a:srgbClr val="C00000"/>
                </a:solidFill>
              </a:rPr>
              <a:t>what data </a:t>
            </a:r>
            <a:r>
              <a:rPr lang="en-US" dirty="0"/>
              <a:t>we need to collect and </a:t>
            </a:r>
            <a:r>
              <a:rPr lang="en-US" dirty="0">
                <a:solidFill>
                  <a:srgbClr val="C00000"/>
                </a:solidFill>
              </a:rPr>
              <a:t>how</a:t>
            </a:r>
            <a:r>
              <a:rPr lang="en-US" dirty="0"/>
              <a:t> we’ll go about collecting it.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Head With Gears">
                <a:extLst>
                  <a:ext uri="{FF2B5EF4-FFF2-40B4-BE49-F238E27FC236}">
                    <a16:creationId xmlns:a16="http://schemas.microsoft.com/office/drawing/2014/main" id="{DA12A3CB-E9BB-7BF5-6C39-C140454669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08429318"/>
                  </p:ext>
                </p:extLst>
              </p:nvPr>
            </p:nvGraphicFramePr>
            <p:xfrm>
              <a:off x="8472859" y="4452305"/>
              <a:ext cx="1912327" cy="219436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12327" cy="2194362"/>
                    </a:xfrm>
                    <a:prstGeom prst="rect">
                      <a:avLst/>
                    </a:prstGeom>
                  </am3d:spPr>
                  <am3d:camera>
                    <am3d:pos x="0" y="0" z="626893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171" d="1000000"/>
                    <am3d:preTrans dx="-164765" dy="-18081215" dz="-21786"/>
                    <am3d:scale>
                      <am3d:sx n="1000000" d="1000000"/>
                      <am3d:sy n="1000000" d="1000000"/>
                      <am3d:sz n="1000000" d="1000000"/>
                    </am3d:scale>
                    <am3d:rot ax="370131" ay="-1560696" az="-16284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9807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Head With Gears">
                <a:extLst>
                  <a:ext uri="{FF2B5EF4-FFF2-40B4-BE49-F238E27FC236}">
                    <a16:creationId xmlns:a16="http://schemas.microsoft.com/office/drawing/2014/main" id="{DA12A3CB-E9BB-7BF5-6C39-C140454669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72859" y="4452305"/>
                <a:ext cx="1912327" cy="219436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0489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data science&#10;&#10;AI-generated content may be incorrect.">
            <a:extLst>
              <a:ext uri="{FF2B5EF4-FFF2-40B4-BE49-F238E27FC236}">
                <a16:creationId xmlns:a16="http://schemas.microsoft.com/office/drawing/2014/main" id="{62F04D12-C776-2FA0-B8EE-F4077423E81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t="10124" b="14891"/>
          <a:stretch>
            <a:fillRect/>
          </a:stretch>
        </p:blipFill>
        <p:spPr>
          <a:xfrm>
            <a:off x="0" y="1282"/>
            <a:ext cx="12191980" cy="68567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F9C7D9-EAAE-A9CC-4406-478196711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FA0F39-3063-E0D8-4FD1-AE3F0443D2D1}"/>
              </a:ext>
            </a:extLst>
          </p:cNvPr>
          <p:cNvSpPr txBox="1"/>
          <p:nvPr/>
        </p:nvSpPr>
        <p:spPr>
          <a:xfrm>
            <a:off x="1578666" y="1429431"/>
            <a:ext cx="9034648" cy="46388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sz="3200" dirty="0"/>
              <a:t>Two important definitions from this presentation:</a:t>
            </a:r>
          </a:p>
          <a:p>
            <a:endParaRPr lang="en-GB" sz="3200" dirty="0"/>
          </a:p>
          <a:p>
            <a:r>
              <a:rPr lang="en-GB" sz="3200" b="1" dirty="0"/>
              <a:t>Data</a:t>
            </a:r>
            <a:r>
              <a:rPr lang="en-GB" sz="3200" dirty="0"/>
              <a:t> is a </a:t>
            </a:r>
            <a:r>
              <a:rPr lang="en-GB" sz="3200" b="1" dirty="0"/>
              <a:t>collection</a:t>
            </a:r>
            <a:r>
              <a:rPr lang="en-GB" sz="3200" dirty="0"/>
              <a:t> of </a:t>
            </a:r>
            <a:r>
              <a:rPr lang="en-GB" sz="3200" dirty="0">
                <a:solidFill>
                  <a:schemeClr val="accent5"/>
                </a:solidFill>
              </a:rPr>
              <a:t>facts</a:t>
            </a:r>
            <a:r>
              <a:rPr lang="en-GB" sz="3200" dirty="0"/>
              <a:t>, </a:t>
            </a:r>
            <a:r>
              <a:rPr lang="en-GB" sz="3200" dirty="0">
                <a:solidFill>
                  <a:schemeClr val="accent4"/>
                </a:solidFill>
              </a:rPr>
              <a:t>numbers</a:t>
            </a:r>
            <a:r>
              <a:rPr lang="en-GB" sz="3200" dirty="0"/>
              <a:t>, </a:t>
            </a:r>
            <a:r>
              <a:rPr lang="en-GB" sz="3200" dirty="0">
                <a:solidFill>
                  <a:schemeClr val="accent2"/>
                </a:solidFill>
              </a:rPr>
              <a:t>words</a:t>
            </a:r>
            <a:r>
              <a:rPr lang="en-GB" sz="3200" dirty="0"/>
              <a:t>, </a:t>
            </a:r>
            <a:r>
              <a:rPr lang="en-GB" sz="3200" dirty="0">
                <a:solidFill>
                  <a:schemeClr val="accent3"/>
                </a:solidFill>
              </a:rPr>
              <a:t>observations</a:t>
            </a:r>
            <a:r>
              <a:rPr lang="en-GB" sz="3200" dirty="0"/>
              <a:t> or other </a:t>
            </a:r>
            <a:r>
              <a:rPr lang="en-GB" sz="3200" dirty="0">
                <a:solidFill>
                  <a:schemeClr val="accent1"/>
                </a:solidFill>
              </a:rPr>
              <a:t>useful information</a:t>
            </a:r>
            <a:r>
              <a:rPr lang="en-GB" sz="3200" dirty="0"/>
              <a:t>.</a:t>
            </a:r>
          </a:p>
          <a:p>
            <a:endParaRPr lang="en-GB" sz="3200" dirty="0"/>
          </a:p>
          <a:p>
            <a:r>
              <a:rPr lang="en-GB" sz="3200" b="1" dirty="0"/>
              <a:t>Data science</a:t>
            </a:r>
            <a:r>
              <a:rPr lang="en-GB" sz="3200" dirty="0"/>
              <a:t> is the process of </a:t>
            </a:r>
            <a:r>
              <a:rPr lang="en-GB" sz="3200" b="1" dirty="0">
                <a:ln>
                  <a:solidFill>
                    <a:srgbClr val="C00000"/>
                  </a:solidFill>
                </a:ln>
                <a:solidFill>
                  <a:srgbClr val="C00000"/>
                </a:solidFill>
              </a:rPr>
              <a:t>collecting</a:t>
            </a:r>
            <a:r>
              <a:rPr lang="en-GB" sz="3200" b="1" dirty="0"/>
              <a:t>, </a:t>
            </a:r>
            <a:r>
              <a:rPr lang="en-GB" sz="3200" b="1" dirty="0">
                <a:solidFill>
                  <a:schemeClr val="accent2">
                    <a:lumMod val="75000"/>
                  </a:schemeClr>
                </a:solidFill>
              </a:rPr>
              <a:t>organizing</a:t>
            </a:r>
            <a:r>
              <a:rPr lang="en-GB" sz="3200" b="1" dirty="0"/>
              <a:t>, and </a:t>
            </a:r>
            <a:r>
              <a:rPr lang="en-GB" sz="3200" b="1" dirty="0">
                <a:solidFill>
                  <a:schemeClr val="accent3">
                    <a:lumMod val="75000"/>
                  </a:schemeClr>
                </a:solidFill>
              </a:rPr>
              <a:t>analysing</a:t>
            </a:r>
            <a:r>
              <a:rPr lang="en-GB" sz="3200" b="1" dirty="0"/>
              <a:t> data </a:t>
            </a:r>
            <a:r>
              <a:rPr lang="en-GB" sz="3200" dirty="0"/>
              <a:t>to find useful information, make decisions, or solve problems.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9527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problem&#10;&#10;AI-generated content may be incorrect.">
            <a:extLst>
              <a:ext uri="{FF2B5EF4-FFF2-40B4-BE49-F238E27FC236}">
                <a16:creationId xmlns:a16="http://schemas.microsoft.com/office/drawing/2014/main" id="{2DFD88D0-10F9-78A0-86C4-EFD00792589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052507" y="218920"/>
            <a:ext cx="10086985" cy="64201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F9E8E5-7A26-CE90-9296-57466344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78048-3991-31D7-2B2C-D6A4481FC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afternoon we’ll set up Python on your laptops and get started with some basic Python programming. </a:t>
            </a:r>
          </a:p>
          <a:p>
            <a:r>
              <a:rPr lang="en-US" dirty="0"/>
              <a:t>We’ll also start thinking about your ”personal projects” for the next two weeks.</a:t>
            </a:r>
          </a:p>
          <a:p>
            <a:r>
              <a:rPr lang="en-US" dirty="0"/>
              <a:t>Tomorrow during the 1:1’s everyone should decide on a personal project</a:t>
            </a:r>
          </a:p>
          <a:p>
            <a:r>
              <a:rPr lang="en-US" dirty="0"/>
              <a:t>Next week we’ll talk more about “Data Science Pipelines”</a:t>
            </a:r>
          </a:p>
          <a:p>
            <a:r>
              <a:rPr lang="en-US" dirty="0"/>
              <a:t>This will cover the Data, Analysis, and Conclusion parts of the PPDAC</a:t>
            </a:r>
          </a:p>
        </p:txBody>
      </p:sp>
    </p:spTree>
    <p:extLst>
      <p:ext uri="{BB962C8B-B14F-4D97-AF65-F5344CB8AC3E}">
        <p14:creationId xmlns:p14="http://schemas.microsoft.com/office/powerpoint/2010/main" val="1083926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82A93-57C1-A1C2-75D8-9B09CB466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CC66F-3F0D-90C7-7212-149961291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45239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At the end of this course:</a:t>
            </a:r>
          </a:p>
          <a:p>
            <a:pPr lvl="1"/>
            <a:r>
              <a:rPr lang="en-US" sz="2800" dirty="0"/>
              <a:t>Understand what data science is and how it influences the world around us.</a:t>
            </a:r>
          </a:p>
          <a:p>
            <a:pPr lvl="1"/>
            <a:r>
              <a:rPr lang="en-US" sz="2800" dirty="0"/>
              <a:t>Be familiar with common terms and ideas used in data science.</a:t>
            </a:r>
          </a:p>
          <a:p>
            <a:pPr lvl="1"/>
            <a:r>
              <a:rPr lang="en-US" sz="2800" dirty="0"/>
              <a:t>Be able to design and build a simple data science pipeline.</a:t>
            </a:r>
          </a:p>
          <a:p>
            <a:pPr lvl="1"/>
            <a:r>
              <a:rPr lang="en-US" sz="2800" dirty="0"/>
              <a:t>Be familiar with Python and how it’s used in data science.</a:t>
            </a:r>
          </a:p>
          <a:p>
            <a:pPr lvl="1"/>
            <a:r>
              <a:rPr lang="en-US" sz="2800" dirty="0"/>
              <a:t>Be familiar with the type of mathematics that’s used in data science.</a:t>
            </a:r>
          </a:p>
          <a:p>
            <a:pPr lvl="1"/>
            <a:r>
              <a:rPr lang="en-US" sz="2800" dirty="0"/>
              <a:t>Have an idea of what is meant by a machine learning model and know how to implement a simple model in Python.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7865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diagram of data science&#10;&#10;AI-generated content may be incorrect.">
            <a:extLst>
              <a:ext uri="{FF2B5EF4-FFF2-40B4-BE49-F238E27FC236}">
                <a16:creationId xmlns:a16="http://schemas.microsoft.com/office/drawing/2014/main" id="{BBA42BC4-1195-D637-73B0-2513A35797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124" b="14891"/>
          <a:stretch>
            <a:fillRect/>
          </a:stretch>
        </p:blipFill>
        <p:spPr>
          <a:xfrm>
            <a:off x="984758" y="1282"/>
            <a:ext cx="12191980" cy="6856718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38B4EB93-26FE-66CE-8EE6-1615D44BA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46342" cy="1325563"/>
          </a:xfrm>
        </p:spPr>
        <p:txBody>
          <a:bodyPr/>
          <a:lstStyle/>
          <a:p>
            <a:r>
              <a:rPr lang="en-US" dirty="0"/>
              <a:t>What is </a:t>
            </a:r>
            <a:br>
              <a:rPr lang="en-US" dirty="0"/>
            </a:br>
            <a:r>
              <a:rPr lang="en-US" dirty="0"/>
              <a:t>Data Science?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2E9753-A808-3A8E-89A9-6F709A9D773C}"/>
              </a:ext>
            </a:extLst>
          </p:cNvPr>
          <p:cNvSpPr/>
          <p:nvPr/>
        </p:nvSpPr>
        <p:spPr>
          <a:xfrm>
            <a:off x="1035137" y="4988586"/>
            <a:ext cx="279294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Biomedical </a:t>
            </a:r>
          </a:p>
          <a:p>
            <a:pPr algn="ctr"/>
            <a:r>
              <a:rPr lang="en-GB" sz="4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Engineering</a:t>
            </a:r>
          </a:p>
        </p:txBody>
      </p:sp>
      <p:sp>
        <p:nvSpPr>
          <p:cNvPr id="16" name="ตัวเชื่อมต่อ: โค้ง 15">
            <a:extLst>
              <a:ext uri="{FF2B5EF4-FFF2-40B4-BE49-F238E27FC236}">
                <a16:creationId xmlns:a16="http://schemas.microsoft.com/office/drawing/2014/main" id="{3FBB8E68-0C89-4A6E-93F6-0D1B74BA0AB1}"/>
              </a:ext>
            </a:extLst>
          </p:cNvPr>
          <p:cNvSpPr/>
          <p:nvPr/>
        </p:nvSpPr>
        <p:spPr>
          <a:xfrm rot="5400000" flipV="1">
            <a:off x="4637700" y="5003460"/>
            <a:ext cx="272340" cy="1790820"/>
          </a:xfrm>
          <a:prstGeom prst="curvedConnector2">
            <a:avLst/>
          </a:prstGeom>
          <a:solidFill>
            <a:srgbClr val="E71225">
              <a:alpha val="5000"/>
            </a:srgbClr>
          </a:solidFill>
          <a:ln w="36000">
            <a:solidFill>
              <a:srgbClr val="E7122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wrap="none" lIns="90000" rtlCol="0" anchor="ctr" anchorCtr="1"/>
          <a:lstStyle/>
          <a:p>
            <a:endParaRPr lang="en-US" dirty="0">
              <a:solidFill>
                <a:srgbClr val="E7122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40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A07189-CE15-FB35-4A7D-1774B45A3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4619"/>
            <a:ext cx="10515600" cy="1325563"/>
          </a:xfrm>
        </p:spPr>
        <p:txBody>
          <a:bodyPr/>
          <a:lstStyle/>
          <a:p>
            <a:r>
              <a:rPr lang="en-US" dirty="0"/>
              <a:t>What is data?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002A05-4429-E2FA-A134-C44F0100A9DA}"/>
              </a:ext>
            </a:extLst>
          </p:cNvPr>
          <p:cNvSpPr txBox="1"/>
          <p:nvPr/>
        </p:nvSpPr>
        <p:spPr>
          <a:xfrm>
            <a:off x="1010529" y="717479"/>
            <a:ext cx="9962271" cy="59736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sz="2400" dirty="0"/>
              <a:t>Data is a </a:t>
            </a:r>
            <a:r>
              <a:rPr lang="en-GB" sz="2400" b="1" dirty="0"/>
              <a:t>collection</a:t>
            </a:r>
            <a:r>
              <a:rPr lang="en-GB" sz="2400" dirty="0"/>
              <a:t> of </a:t>
            </a:r>
            <a:r>
              <a:rPr lang="en-GB" sz="2400" dirty="0">
                <a:solidFill>
                  <a:schemeClr val="accent5"/>
                </a:solidFill>
              </a:rPr>
              <a:t>facts</a:t>
            </a:r>
            <a:r>
              <a:rPr lang="en-GB" sz="2400" dirty="0"/>
              <a:t>, </a:t>
            </a:r>
            <a:r>
              <a:rPr lang="en-GB" sz="2400" dirty="0">
                <a:solidFill>
                  <a:schemeClr val="accent4"/>
                </a:solidFill>
              </a:rPr>
              <a:t>numbers</a:t>
            </a:r>
            <a:r>
              <a:rPr lang="en-GB" sz="2400" dirty="0"/>
              <a:t>, </a:t>
            </a:r>
            <a:r>
              <a:rPr lang="en-GB" sz="2400" dirty="0">
                <a:solidFill>
                  <a:schemeClr val="accent2"/>
                </a:solidFill>
              </a:rPr>
              <a:t>words</a:t>
            </a:r>
            <a:r>
              <a:rPr lang="en-GB" sz="2400" dirty="0"/>
              <a:t>, </a:t>
            </a:r>
            <a:r>
              <a:rPr lang="en-GB" sz="2400" dirty="0">
                <a:solidFill>
                  <a:schemeClr val="accent3"/>
                </a:solidFill>
              </a:rPr>
              <a:t>observations</a:t>
            </a:r>
            <a:r>
              <a:rPr lang="en-GB" sz="2400" dirty="0"/>
              <a:t> or other </a:t>
            </a:r>
            <a:r>
              <a:rPr lang="en-GB" sz="2400" dirty="0">
                <a:solidFill>
                  <a:schemeClr val="accent1"/>
                </a:solidFill>
              </a:rPr>
              <a:t>useful information</a:t>
            </a:r>
            <a:r>
              <a:rPr lang="en-GB" sz="2400" dirty="0"/>
              <a:t>. – Technical Writers at IBM</a:t>
            </a:r>
          </a:p>
          <a:p>
            <a:endParaRPr lang="en-GB" sz="2400" dirty="0"/>
          </a:p>
          <a:p>
            <a:r>
              <a:rPr lang="en-GB" sz="2400" dirty="0">
                <a:solidFill>
                  <a:schemeClr val="accent5"/>
                </a:solidFill>
              </a:rPr>
              <a:t>facts – something considered to be </a:t>
            </a:r>
            <a:r>
              <a:rPr lang="en-GB" sz="2400" b="1" dirty="0">
                <a:solidFill>
                  <a:schemeClr val="accent5"/>
                </a:solidFill>
              </a:rPr>
              <a:t>objectively</a:t>
            </a:r>
            <a:r>
              <a:rPr lang="en-GB" sz="2400" dirty="0">
                <a:solidFill>
                  <a:schemeClr val="accent5"/>
                </a:solidFill>
              </a:rPr>
              <a:t> true. e.g. the human heart has 4 chambers (domain knowledge)</a:t>
            </a:r>
            <a:endParaRPr lang="en-GB" sz="2400" dirty="0"/>
          </a:p>
          <a:p>
            <a:r>
              <a:rPr lang="en-GB" sz="2400" dirty="0">
                <a:solidFill>
                  <a:schemeClr val="accent4"/>
                </a:solidFill>
              </a:rPr>
              <a:t>numbers – </a:t>
            </a:r>
            <a:r>
              <a:rPr lang="en-GB" sz="2400" b="1" dirty="0">
                <a:solidFill>
                  <a:schemeClr val="accent4"/>
                </a:solidFill>
              </a:rPr>
              <a:t>numerical</a:t>
            </a:r>
            <a:r>
              <a:rPr lang="en-GB" sz="2400" dirty="0">
                <a:solidFill>
                  <a:schemeClr val="accent4"/>
                </a:solidFill>
              </a:rPr>
              <a:t> measurements. e.g. heart rate, age, acceleration, speed</a:t>
            </a:r>
          </a:p>
          <a:p>
            <a:r>
              <a:rPr lang="en-GB" sz="2400" dirty="0">
                <a:solidFill>
                  <a:schemeClr val="accent2"/>
                </a:solidFill>
              </a:rPr>
              <a:t>words – </a:t>
            </a:r>
            <a:r>
              <a:rPr lang="en-GB" sz="2400" b="1" dirty="0">
                <a:solidFill>
                  <a:schemeClr val="accent2"/>
                </a:solidFill>
              </a:rPr>
              <a:t>text</a:t>
            </a:r>
            <a:r>
              <a:rPr lang="en-GB" sz="2400" dirty="0">
                <a:solidFill>
                  <a:schemeClr val="accent2"/>
                </a:solidFill>
              </a:rPr>
              <a:t> that carries meaning. e.g. responses to surveys, categorical labels (eye colour – “green”, “brown”, “blue”)</a:t>
            </a:r>
            <a:endParaRPr lang="en-GB" sz="2400" dirty="0"/>
          </a:p>
          <a:p>
            <a:r>
              <a:rPr lang="en-GB" sz="2400" dirty="0">
                <a:solidFill>
                  <a:schemeClr val="accent3"/>
                </a:solidFill>
              </a:rPr>
              <a:t>observations – anything (including numbers and words) </a:t>
            </a:r>
            <a:r>
              <a:rPr lang="en-GB" sz="2400" b="1" dirty="0">
                <a:solidFill>
                  <a:schemeClr val="accent3"/>
                </a:solidFill>
              </a:rPr>
              <a:t>recorded at a specific instance</a:t>
            </a:r>
            <a:r>
              <a:rPr lang="en-GB" sz="2400" dirty="0">
                <a:solidFill>
                  <a:schemeClr val="accent3"/>
                </a:solidFill>
              </a:rPr>
              <a:t>. e.g. heart rate at 10:30 am</a:t>
            </a:r>
          </a:p>
          <a:p>
            <a:r>
              <a:rPr lang="en-GB" sz="2400" dirty="0">
                <a:solidFill>
                  <a:schemeClr val="accent1"/>
                </a:solidFill>
              </a:rPr>
              <a:t>useful information – anything we can measure, or record in some way can be considered data</a:t>
            </a:r>
          </a:p>
          <a:p>
            <a:endParaRPr lang="en-GB" sz="2400" dirty="0"/>
          </a:p>
          <a:p>
            <a:r>
              <a:rPr lang="en-GB" sz="2400" b="1" dirty="0"/>
              <a:t>“collection” </a:t>
            </a:r>
            <a:r>
              <a:rPr lang="en-GB" sz="2400" dirty="0"/>
              <a:t>– something that has been gathered together by someone. </a:t>
            </a:r>
            <a:br>
              <a:rPr lang="en-GB" sz="2400" dirty="0"/>
            </a:br>
            <a:r>
              <a:rPr lang="en-GB" sz="2400" dirty="0"/>
              <a:t> 	                   	Very important! Sampling bias!</a:t>
            </a: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12785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D54F56B0-C5C2-2BA6-E7F3-63909C58CE8B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5155011"/>
              </p:ext>
            </p:extLst>
          </p:nvPr>
        </p:nvGraphicFramePr>
        <p:xfrm>
          <a:off x="-190501" y="0"/>
          <a:ext cx="12573000" cy="5604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1FC4060-48D9-CC6A-8A05-CA0CADB56A65}"/>
              </a:ext>
            </a:extLst>
          </p:cNvPr>
          <p:cNvSpPr txBox="1"/>
          <p:nvPr/>
        </p:nvSpPr>
        <p:spPr>
          <a:xfrm>
            <a:off x="3195769" y="5791200"/>
            <a:ext cx="6299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Qualitative data can often be processed into quantitative data</a:t>
            </a:r>
          </a:p>
          <a:p>
            <a:r>
              <a:rPr lang="en-US" dirty="0"/>
              <a:t>but information is usually lost in the process</a:t>
            </a:r>
          </a:p>
        </p:txBody>
      </p:sp>
    </p:spTree>
    <p:extLst>
      <p:ext uri="{BB962C8B-B14F-4D97-AF65-F5344CB8AC3E}">
        <p14:creationId xmlns:p14="http://schemas.microsoft.com/office/powerpoint/2010/main" val="147294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06C12-5662-96E2-7804-2DE597CE3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>
            <a:extLst>
              <a:ext uri="{FF2B5EF4-FFF2-40B4-BE49-F238E27FC236}">
                <a16:creationId xmlns:a16="http://schemas.microsoft.com/office/drawing/2014/main" id="{D93DB004-C4E5-71F1-7D4C-3187BCE6A783}"/>
              </a:ext>
            </a:extLst>
          </p:cNvPr>
          <p:cNvSpPr txBox="1">
            <a:spLocks/>
          </p:cNvSpPr>
          <p:nvPr/>
        </p:nvSpPr>
        <p:spPr>
          <a:xfrm>
            <a:off x="838200" y="-25461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Examples of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8AF781-B4D3-0B71-B571-39154A92E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61234"/>
            <a:ext cx="3995161" cy="251396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2891A78-8398-C6A0-FCE1-58D6226192C8}"/>
              </a:ext>
            </a:extLst>
          </p:cNvPr>
          <p:cNvGrpSpPr>
            <a:grpSpLocks noChangeAspect="1"/>
          </p:cNvGrpSpPr>
          <p:nvPr/>
        </p:nvGrpSpPr>
        <p:grpSpPr>
          <a:xfrm>
            <a:off x="8391175" y="217420"/>
            <a:ext cx="3645806" cy="2832370"/>
            <a:chOff x="7186424" y="261235"/>
            <a:chExt cx="3645806" cy="283237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0B72F5B-5783-66FD-B18A-6447B0CB4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2432" y="261235"/>
              <a:ext cx="3179798" cy="188653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2B3D0A8-B507-873E-D258-ACDF6E84F1D3}"/>
                </a:ext>
              </a:extLst>
            </p:cNvPr>
            <p:cNvSpPr txBox="1"/>
            <p:nvPr/>
          </p:nvSpPr>
          <p:spPr>
            <a:xfrm>
              <a:off x="7186424" y="2724273"/>
              <a:ext cx="3399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Weather Data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8C55A70-65E1-DE01-B2E3-4D90EF760B19}"/>
              </a:ext>
            </a:extLst>
          </p:cNvPr>
          <p:cNvGrpSpPr/>
          <p:nvPr/>
        </p:nvGrpSpPr>
        <p:grpSpPr>
          <a:xfrm>
            <a:off x="156231" y="1001974"/>
            <a:ext cx="6708993" cy="5856026"/>
            <a:chOff x="284405" y="1289415"/>
            <a:chExt cx="6708993" cy="585602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4DF94A0-14E6-290E-A182-4AC64F626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4405" y="1658747"/>
              <a:ext cx="5680815" cy="2305712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0E5E776-821B-6328-A9C2-6FCE31082B98}"/>
                </a:ext>
              </a:extLst>
            </p:cNvPr>
            <p:cNvGrpSpPr/>
            <p:nvPr/>
          </p:nvGrpSpPr>
          <p:grpSpPr>
            <a:xfrm>
              <a:off x="1762845" y="1289415"/>
              <a:ext cx="5230553" cy="5856026"/>
              <a:chOff x="0" y="-921169"/>
              <a:chExt cx="5230553" cy="5856026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19CF8D37-EC6B-70CD-9303-CD998F1FCB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883021"/>
                <a:ext cx="5230553" cy="4051836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563C60-6895-1BF9-F4B6-4A1D73DF00A7}"/>
                  </a:ext>
                </a:extLst>
              </p:cNvPr>
              <p:cNvSpPr txBox="1"/>
              <p:nvPr/>
            </p:nvSpPr>
            <p:spPr>
              <a:xfrm>
                <a:off x="434289" y="-921169"/>
                <a:ext cx="33999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Financial Data</a:t>
                </a:r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60D869-EB28-A619-96C7-641526187E98}"/>
              </a:ext>
            </a:extLst>
          </p:cNvPr>
          <p:cNvGrpSpPr/>
          <p:nvPr/>
        </p:nvGrpSpPr>
        <p:grpSpPr>
          <a:xfrm>
            <a:off x="7314273" y="3429000"/>
            <a:ext cx="4721496" cy="3044622"/>
            <a:chOff x="7315486" y="3168404"/>
            <a:chExt cx="4721496" cy="3044622"/>
          </a:xfrm>
        </p:grpSpPr>
        <p:pic>
          <p:nvPicPr>
            <p:cNvPr id="5122" name="Picture 2" descr="Body height of basketball players from three FIBA-WCs relative to... |  Download Scientific Diagram">
              <a:extLst>
                <a:ext uri="{FF2B5EF4-FFF2-40B4-BE49-F238E27FC236}">
                  <a16:creationId xmlns:a16="http://schemas.microsoft.com/office/drawing/2014/main" id="{C14DCA83-8955-C414-E99A-986F3488DF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5486" y="3168404"/>
              <a:ext cx="4320497" cy="26227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C1A1C9-88BE-82C2-CF61-2606F546C46C}"/>
                </a:ext>
              </a:extLst>
            </p:cNvPr>
            <p:cNvSpPr txBox="1"/>
            <p:nvPr/>
          </p:nvSpPr>
          <p:spPr>
            <a:xfrm>
              <a:off x="7716486" y="5843694"/>
              <a:ext cx="43204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Statistical Data (Height Measurements)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7866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78C8DBC-8533-68F2-A7A3-9502B85EC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64" y="989652"/>
            <a:ext cx="6321879" cy="355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114DCBD3-36A5-43D9-2F37-BB3BD6E2A9FD}"/>
              </a:ext>
            </a:extLst>
          </p:cNvPr>
          <p:cNvSpPr txBox="1">
            <a:spLocks/>
          </p:cNvSpPr>
          <p:nvPr/>
        </p:nvSpPr>
        <p:spPr>
          <a:xfrm>
            <a:off x="838200" y="-25461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Examples of Biomedical Data Collection</a:t>
            </a:r>
          </a:p>
        </p:txBody>
      </p:sp>
      <p:pic>
        <p:nvPicPr>
          <p:cNvPr id="2052" name="Picture 4" descr="Sensors 12 02255f4 1024">
            <a:extLst>
              <a:ext uri="{FF2B5EF4-FFF2-40B4-BE49-F238E27FC236}">
                <a16:creationId xmlns:a16="http://schemas.microsoft.com/office/drawing/2014/main" id="{27E88F63-808F-ADE5-96C4-16FB9A647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607" y="2288062"/>
            <a:ext cx="4994729" cy="3596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414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46CE36-3B5A-FA7A-EA67-461438236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AC492D-8375-1903-DD2C-3F585C4D03CD}"/>
              </a:ext>
            </a:extLst>
          </p:cNvPr>
          <p:cNvSpPr txBox="1"/>
          <p:nvPr/>
        </p:nvSpPr>
        <p:spPr>
          <a:xfrm>
            <a:off x="560615" y="2984407"/>
            <a:ext cx="3978729" cy="19709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sz="2000" dirty="0"/>
              <a:t>Data science is the process of </a:t>
            </a:r>
            <a:r>
              <a:rPr lang="en-GB" sz="2000" b="1" dirty="0"/>
              <a:t>collecting, organizing, and analysing data </a:t>
            </a:r>
            <a:r>
              <a:rPr lang="en-GB" sz="2000" dirty="0"/>
              <a:t>to find useful information, make decisions, or solve problems.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B81F7F-CECB-7FBF-00AC-F392211EB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732DA382-06AB-7702-AA19-46680582D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/>
              <a:t>What is </a:t>
            </a:r>
            <a:br>
              <a:rPr lang="en-US" dirty="0"/>
            </a:br>
            <a:r>
              <a:rPr lang="en-US" dirty="0"/>
              <a:t>Data Science?</a:t>
            </a:r>
          </a:p>
        </p:txBody>
      </p:sp>
      <p:pic>
        <p:nvPicPr>
          <p:cNvPr id="25" name="Analyze" descr="A diagram of data science&#10;&#10;AI-generated content may be incorrect.">
            <a:extLst>
              <a:ext uri="{FF2B5EF4-FFF2-40B4-BE49-F238E27FC236}">
                <a16:creationId xmlns:a16="http://schemas.microsoft.com/office/drawing/2014/main" id="{504FB749-3F42-160B-E025-552F23668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089" y="209294"/>
            <a:ext cx="4992000" cy="4680000"/>
          </a:xfrm>
          <a:prstGeom prst="rect">
            <a:avLst/>
          </a:prstGeom>
        </p:spPr>
      </p:pic>
      <p:pic>
        <p:nvPicPr>
          <p:cNvPr id="27" name="Collect" descr="A diagram of data science&#10;&#10;AI-generated content may be incorrect.">
            <a:extLst>
              <a:ext uri="{FF2B5EF4-FFF2-40B4-BE49-F238E27FC236}">
                <a16:creationId xmlns:a16="http://schemas.microsoft.com/office/drawing/2014/main" id="{64119B2B-ED39-391A-D670-531A92076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3442" y="1580541"/>
            <a:ext cx="4815395" cy="4842000"/>
          </a:xfrm>
          <a:prstGeom prst="rect">
            <a:avLst/>
          </a:prstGeom>
        </p:spPr>
      </p:pic>
      <p:pic>
        <p:nvPicPr>
          <p:cNvPr id="29" name="Organise" descr="A diagram of data science&#10;&#10;AI-generated content may be incorrect.">
            <a:extLst>
              <a:ext uri="{FF2B5EF4-FFF2-40B4-BE49-F238E27FC236}">
                <a16:creationId xmlns:a16="http://schemas.microsoft.com/office/drawing/2014/main" id="{09F0B633-5E4F-D382-CBA9-B4CF1FFFC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4491" y="242314"/>
            <a:ext cx="4706292" cy="468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5C4504-FB27-B596-7640-AF863D33836E}"/>
              </a:ext>
            </a:extLst>
          </p:cNvPr>
          <p:cNvSpPr txBox="1"/>
          <p:nvPr/>
        </p:nvSpPr>
        <p:spPr>
          <a:xfrm>
            <a:off x="560615" y="2984406"/>
            <a:ext cx="3978729" cy="19709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sz="2000" dirty="0"/>
          </a:p>
          <a:p>
            <a:r>
              <a:rPr lang="en-US" sz="2000" b="1" dirty="0">
                <a:solidFill>
                  <a:srgbClr val="FF0000"/>
                </a:solidFill>
              </a:rPr>
              <a:t>collecting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E79323-5B50-2FC2-D3C8-2570F5B2C110}"/>
              </a:ext>
            </a:extLst>
          </p:cNvPr>
          <p:cNvSpPr txBox="1"/>
          <p:nvPr/>
        </p:nvSpPr>
        <p:spPr>
          <a:xfrm>
            <a:off x="560615" y="2984405"/>
            <a:ext cx="3978729" cy="19709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sz="2000" dirty="0"/>
          </a:p>
          <a:p>
            <a:r>
              <a:rPr lang="en-US" sz="2000" dirty="0"/>
              <a:t>                          </a:t>
            </a:r>
          </a:p>
          <a:p>
            <a:r>
              <a:rPr lang="en-US" sz="2000" b="1" dirty="0" err="1">
                <a:solidFill>
                  <a:srgbClr val="FF0000"/>
                </a:solidFill>
              </a:rPr>
              <a:t>analysing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73E095-B0E9-2138-AE14-7A6A6F4CA3B3}"/>
              </a:ext>
            </a:extLst>
          </p:cNvPr>
          <p:cNvSpPr txBox="1"/>
          <p:nvPr/>
        </p:nvSpPr>
        <p:spPr>
          <a:xfrm>
            <a:off x="577549" y="2984405"/>
            <a:ext cx="3978729" cy="19709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sz="2000" dirty="0"/>
          </a:p>
          <a:p>
            <a:r>
              <a:rPr lang="en-US" sz="2000" dirty="0"/>
              <a:t>                        </a:t>
            </a:r>
            <a:r>
              <a:rPr lang="en-US" sz="2000" b="1" dirty="0">
                <a:solidFill>
                  <a:srgbClr val="FF0000"/>
                </a:solidFill>
              </a:rPr>
              <a:t>organizing</a:t>
            </a:r>
          </a:p>
        </p:txBody>
      </p:sp>
    </p:spTree>
    <p:extLst>
      <p:ext uri="{BB962C8B-B14F-4D97-AF65-F5344CB8AC3E}">
        <p14:creationId xmlns:p14="http://schemas.microsoft.com/office/powerpoint/2010/main" val="359217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  <p:bldP spid="3" grpId="0"/>
      <p:bldP spid="3" grpId="1"/>
      <p:bldP spid="5" grpId="0"/>
      <p:bldP spid="5" grpId="1"/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30C2F1-BF10-12D1-1593-04F2245AF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ata science&#10;&#10;AI-generated content may be incorrect.">
            <a:extLst>
              <a:ext uri="{FF2B5EF4-FFF2-40B4-BE49-F238E27FC236}">
                <a16:creationId xmlns:a16="http://schemas.microsoft.com/office/drawing/2014/main" id="{FCB923F7-5FD2-EFD3-F933-408D96A082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419" t="10124" r="21672" b="14891"/>
          <a:stretch>
            <a:fillRect/>
          </a:stretch>
        </p:blipFill>
        <p:spPr>
          <a:xfrm>
            <a:off x="3536567" y="683763"/>
            <a:ext cx="5257800" cy="54851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2404657-0C3A-54BC-AD84-2E74F6BE90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F6D1DD2A-9D56-1AB2-83DD-CDC639ADD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/>
              <a:t>What is </a:t>
            </a:r>
            <a:br>
              <a:rPr lang="en-US" dirty="0"/>
            </a:br>
            <a:r>
              <a:rPr lang="en-US" dirty="0"/>
              <a:t>Data Science?</a:t>
            </a:r>
          </a:p>
        </p:txBody>
      </p:sp>
      <p:pic>
        <p:nvPicPr>
          <p:cNvPr id="10" name="Graphic 9" descr="Basic Shapes outline">
            <a:extLst>
              <a:ext uri="{FF2B5EF4-FFF2-40B4-BE49-F238E27FC236}">
                <a16:creationId xmlns:a16="http://schemas.microsoft.com/office/drawing/2014/main" id="{A47450D3-A539-E1DB-3644-BCAD30CED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7851" y="2307678"/>
            <a:ext cx="2237282" cy="2237282"/>
          </a:xfrm>
          <a:prstGeom prst="rect">
            <a:avLst/>
          </a:prstGeom>
        </p:spPr>
      </p:pic>
      <p:pic>
        <p:nvPicPr>
          <p:cNvPr id="19" name="Graphic 18" descr="Chevron arrows outline">
            <a:extLst>
              <a:ext uri="{FF2B5EF4-FFF2-40B4-BE49-F238E27FC236}">
                <a16:creationId xmlns:a16="http://schemas.microsoft.com/office/drawing/2014/main" id="{462C6BB3-0E99-FCA8-C07C-F855BD56D1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22167" y="2969119"/>
            <a:ext cx="914400" cy="914400"/>
          </a:xfrm>
          <a:prstGeom prst="rect">
            <a:avLst/>
          </a:prstGeom>
        </p:spPr>
      </p:pic>
      <p:pic>
        <p:nvPicPr>
          <p:cNvPr id="20" name="Graphic 19" descr="Chevron arrows outline">
            <a:extLst>
              <a:ext uri="{FF2B5EF4-FFF2-40B4-BE49-F238E27FC236}">
                <a16:creationId xmlns:a16="http://schemas.microsoft.com/office/drawing/2014/main" id="{AA69CE6D-80C6-5FE3-42A9-A310A234E6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55433" y="2969119"/>
            <a:ext cx="914400" cy="914400"/>
          </a:xfrm>
          <a:prstGeom prst="rect">
            <a:avLst/>
          </a:prstGeom>
        </p:spPr>
      </p:pic>
      <p:pic>
        <p:nvPicPr>
          <p:cNvPr id="22" name="Graphic 21" descr="Circles with arrows outline">
            <a:extLst>
              <a:ext uri="{FF2B5EF4-FFF2-40B4-BE49-F238E27FC236}">
                <a16:creationId xmlns:a16="http://schemas.microsoft.com/office/drawing/2014/main" id="{24060E76-72AB-9ADB-17CF-B2B1F878F9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70272" y="2307679"/>
            <a:ext cx="2237281" cy="223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80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4002</TotalTime>
  <Words>1074</Words>
  <Application>Microsoft Macintosh PowerPoint</Application>
  <PresentationFormat>Widescreen</PresentationFormat>
  <Paragraphs>169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Office Theme</vt:lpstr>
      <vt:lpstr>PowerPoint Presentation</vt:lpstr>
      <vt:lpstr>Course Overview</vt:lpstr>
      <vt:lpstr>What is  Data Science?</vt:lpstr>
      <vt:lpstr>What is data?</vt:lpstr>
      <vt:lpstr>PowerPoint Presentation</vt:lpstr>
      <vt:lpstr>PowerPoint Presentation</vt:lpstr>
      <vt:lpstr>PowerPoint Presentation</vt:lpstr>
      <vt:lpstr>What is  Data Science?</vt:lpstr>
      <vt:lpstr>What is  Data Science?</vt:lpstr>
      <vt:lpstr>PowerPoint Presentation</vt:lpstr>
      <vt:lpstr>Data Science 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turn!</vt:lpstr>
      <vt:lpstr>Summary</vt:lpstr>
      <vt:lpstr>Preview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Andries Meintjes</dc:creator>
  <cp:lastModifiedBy>Andries Meintjes</cp:lastModifiedBy>
  <cp:revision>1</cp:revision>
  <dcterms:created xsi:type="dcterms:W3CDTF">2025-07-21T04:52:25Z</dcterms:created>
  <dcterms:modified xsi:type="dcterms:W3CDTF">2025-07-24T13:51:35Z</dcterms:modified>
</cp:coreProperties>
</file>